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1" r:id="rId1"/>
    <p:sldMasterId id="2147483662" r:id="rId2"/>
  </p:sldMasterIdLst>
  <p:notesMasterIdLst>
    <p:notesMasterId r:id="rId1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Lst>
  <p:sldSz cx="9144000" cy="5143500" type="screen16x9"/>
  <p:notesSz cx="6858000" cy="9144000"/>
  <p:embeddedFontLst>
    <p:embeddedFont>
      <p:font typeface="Calibri" panose="020F0502020204030204" pitchFamily="34" charset="0"/>
      <p:regular r:id="rId17"/>
      <p:bold r:id="rId18"/>
      <p:italic r:id="rId19"/>
      <p:boldItalic r:id="rId20"/>
    </p:embeddedFont>
    <p:embeddedFont>
      <p:font typeface="Open Sans" panose="020B0606030504020204" pitchFamily="3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26" d="100"/>
          <a:sy n="126" d="100"/>
        </p:scale>
        <p:origin x="206" y="5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2.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5.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1.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7.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6.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2" name="Google Shape;17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MC - I would leave out reference to future tool kits as we don’t know if that will be a tool kit.  But do mention it’s “free”.    VM - you should note there is a cost for Zoom for any meetings over 40mins.  VB - restricted to Chair only unless otherwise authorized by NHDP.  Canva - again, omit ( ) as there may not be another toolkit.  </a:t>
            </a:r>
            <a:endParaRPr/>
          </a:p>
          <a:p>
            <a:pPr marL="0" lvl="0" indent="0" algn="l" rtl="0">
              <a:lnSpc>
                <a:spcPct val="100000"/>
              </a:lnSpc>
              <a:spcBef>
                <a:spcPts val="0"/>
              </a:spcBef>
              <a:spcAft>
                <a:spcPts val="0"/>
              </a:spcAft>
              <a:buSzPts val="1100"/>
              <a:buNone/>
            </a:pPr>
            <a:r>
              <a:rPr lang="en-US">
                <a:solidFill>
                  <a:srgbClr val="FF0000"/>
                </a:solidFill>
              </a:rPr>
              <a:t>Canva is better described as a graphic design tool that can be used to create online media. I would just say ‘social media’ and also include instagram - general best practic is to pick the one you are most comfortable with/spend time on and focus there.  You can use tools to automatically share from one to another, for instance your facebook posts are automatically shared on twitter so you are not having to manually post on both. The link for mailchimp is likely not workable.  MailChimp is one word. </a:t>
            </a:r>
            <a:endParaRPr>
              <a:solidFill>
                <a:srgbClr val="FF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 name="Google Shape;180;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2nd &amp; last sentence - Capitalize NHDP.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US">
                <a:solidFill>
                  <a:srgbClr val="FF0000"/>
                </a:solidFill>
              </a:rPr>
              <a:t>the manual referenced in the first bullet should be in italics or quotes to indicate it is a publication - you could likely just make it a link and delete the second bullet (happy to help show you how to do this if you don’t know how. same with the link to NHDP website.  Typo in second to last sentence - ‘for have’ </a:t>
            </a:r>
            <a:endParaRPr>
              <a:solidFill>
                <a:srgbClr val="FF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Should we just reference the NHDP website as these may change?  It’s that maintenance thing. </a:t>
            </a:r>
            <a:r>
              <a:rPr lang="en-US">
                <a:solidFill>
                  <a:srgbClr val="FF0000"/>
                </a:solidFill>
              </a:rPr>
              <a:t>I agree with this - we’d need to update every couple years (hopefully) </a:t>
            </a:r>
            <a:endParaRPr>
              <a:solidFill>
                <a:srgbClr val="FF0000"/>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decf6a13b7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decf6a13b7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6" name="Google Shape;10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There’s an extra space between of and values.  I don’t think democratic is capitalized.</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4" name="Google Shape;11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Again, I would not reference pg #s.  Also, should you have a slide on Vision? </a:t>
            </a:r>
            <a:r>
              <a:rPr lang="en-US">
                <a:solidFill>
                  <a:srgbClr val="FF0000"/>
                </a:solidFill>
              </a:rPr>
              <a:t>This feels like it belongs more at the beginning - with mission statement and basic setup - but is also maybe more suited to ‘getting started’ You could likely eliminate this slide completely </a:t>
            </a:r>
            <a:endParaRPr>
              <a:solidFill>
                <a:srgbClr val="FF0000"/>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Extra space between updates and canvassing.   Add period at end of last sentence.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0" name="Google Shape;130;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Intro - Delegate(s)-at-large is hyphenated and some towns only have one so I put ( ) around s.   Vice Chair - I would suggest you not reference pg #s in Manual as they may change.  Treasurer - Its’ Democratic party, again omit pg references.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d8cd818728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8" name="Google Shape;138;gd8cd818728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Should this be a “recommended” timeline?  Wkly - make action plural. </a:t>
            </a:r>
            <a:r>
              <a:rPr lang="en-US">
                <a:solidFill>
                  <a:srgbClr val="FF0000"/>
                </a:solidFill>
              </a:rPr>
              <a:t>what is the distinction between town democratic meeting and democratic committee meeting?  I assume you mean executive board? </a:t>
            </a:r>
            <a:endParaRPr>
              <a:solidFill>
                <a:srgbClr val="FF0000"/>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7" name="Google Shape;147;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Annually, 6th bullet - Update voter and mailing lists:  Votebuilder, Excel, MailChimp.  Election Yr - Maybe create sub bullets in first Section:  Set Dates for:  and then list each underneath.  In that way people’s eyes will be directed to key words which is not “set dates”. </a:t>
            </a:r>
            <a:r>
              <a:rPr lang="en-US">
                <a:solidFill>
                  <a:srgbClr val="FF0000"/>
                </a:solidFill>
              </a:rPr>
              <a:t> ‘try to plan one in person social event per year for community building’ vs specific to the fall.  </a:t>
            </a:r>
            <a:endParaRPr>
              <a:solidFill>
                <a:srgbClr val="FF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d8cd8187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5" name="Google Shape;155;gd8cd818728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Annually, 6th bullet - Update voter and mailing lists:  Votebuilder, Excel, MailChimp.  Election Yr - Maybe create sub bullets in first Section:  Set Dates for:  and then list each underneath.  In that way people’s eyes will be directed to key words which is not “set dates”. </a:t>
            </a:r>
            <a:r>
              <a:rPr lang="en-US">
                <a:solidFill>
                  <a:srgbClr val="FF0000"/>
                </a:solidFill>
              </a:rPr>
              <a:t> ‘Party chairs must remain neutral in contested primaries’ vs show bias, etc.</a:t>
            </a:r>
            <a:endParaRPr>
              <a:solidFill>
                <a:srgbClr val="FF0000"/>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d9cb95bd8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3" name="Google Shape;163;gd9cb95bd8a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Annually, 6th bullet - Update voter and mailing lists:  Votebuilder, Excel, MailChimp.  Election Yr - Maybe create sub bullets in first Section:  Set Dates for:  and then list each underneath.  In that way people’s eyes will be directed to key words which is not “set dates”. </a:t>
            </a:r>
            <a:r>
              <a:rPr lang="en-US">
                <a:solidFill>
                  <a:srgbClr val="FF0000"/>
                </a:solidFill>
              </a:rPr>
              <a:t> This is pretty wordy and hard to read - maybe just my computer?  also, suggest slate mailers maybe?  I can send you an example of what we did last year.  </a:t>
            </a:r>
            <a:endParaRPr>
              <a:solidFill>
                <a:srgbClr val="FF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chemeClr val="lt1"/>
              </a:buClr>
              <a:buSzPts val="900"/>
              <a:buFont typeface="Calibri"/>
              <a:buNone/>
              <a:defRPr/>
            </a:lvl1pPr>
            <a:lvl2pPr marL="0" lvl="1" indent="0" algn="r">
              <a:spcBef>
                <a:spcPts val="0"/>
              </a:spcBef>
              <a:spcAft>
                <a:spcPts val="0"/>
              </a:spcAft>
              <a:buClr>
                <a:schemeClr val="lt1"/>
              </a:buClr>
              <a:buSzPts val="900"/>
              <a:buFont typeface="Calibri"/>
              <a:buNone/>
              <a:defRPr/>
            </a:lvl2pPr>
            <a:lvl3pPr marL="0" lvl="2" indent="0" algn="r">
              <a:spcBef>
                <a:spcPts val="0"/>
              </a:spcBef>
              <a:spcAft>
                <a:spcPts val="0"/>
              </a:spcAft>
              <a:buClr>
                <a:schemeClr val="lt1"/>
              </a:buClr>
              <a:buSzPts val="900"/>
              <a:buFont typeface="Calibri"/>
              <a:buNone/>
              <a:defRPr/>
            </a:lvl3pPr>
            <a:lvl4pPr marL="0" lvl="3" indent="0" algn="r">
              <a:spcBef>
                <a:spcPts val="0"/>
              </a:spcBef>
              <a:spcAft>
                <a:spcPts val="0"/>
              </a:spcAft>
              <a:buClr>
                <a:schemeClr val="lt1"/>
              </a:buClr>
              <a:buSzPts val="900"/>
              <a:buFont typeface="Calibri"/>
              <a:buNone/>
              <a:defRPr/>
            </a:lvl4pPr>
            <a:lvl5pPr marL="0" lvl="4" indent="0" algn="r">
              <a:spcBef>
                <a:spcPts val="0"/>
              </a:spcBef>
              <a:spcAft>
                <a:spcPts val="0"/>
              </a:spcAft>
              <a:buClr>
                <a:schemeClr val="lt1"/>
              </a:buClr>
              <a:buSzPts val="900"/>
              <a:buFont typeface="Calibri"/>
              <a:buNone/>
              <a:defRPr/>
            </a:lvl5pPr>
            <a:lvl6pPr marL="0" lvl="5" indent="0" algn="r">
              <a:spcBef>
                <a:spcPts val="0"/>
              </a:spcBef>
              <a:spcAft>
                <a:spcPts val="0"/>
              </a:spcAft>
              <a:buClr>
                <a:schemeClr val="lt1"/>
              </a:buClr>
              <a:buSzPts val="900"/>
              <a:buFont typeface="Calibri"/>
              <a:buNone/>
              <a:defRPr/>
            </a:lvl6pPr>
            <a:lvl7pPr marL="0" lvl="6" indent="0" algn="r">
              <a:spcBef>
                <a:spcPts val="0"/>
              </a:spcBef>
              <a:spcAft>
                <a:spcPts val="0"/>
              </a:spcAft>
              <a:buClr>
                <a:schemeClr val="lt1"/>
              </a:buClr>
              <a:buSzPts val="900"/>
              <a:buFont typeface="Calibri"/>
              <a:buNone/>
              <a:defRPr/>
            </a:lvl7pPr>
            <a:lvl8pPr marL="0" lvl="7" indent="0" algn="r">
              <a:spcBef>
                <a:spcPts val="0"/>
              </a:spcBef>
              <a:spcAft>
                <a:spcPts val="0"/>
              </a:spcAft>
              <a:buClr>
                <a:schemeClr val="lt1"/>
              </a:buClr>
              <a:buSzPts val="900"/>
              <a:buFont typeface="Calibri"/>
              <a:buNone/>
              <a:defRPr/>
            </a:lvl8pPr>
            <a:lvl9pPr marL="0" lvl="8" indent="0" algn="r">
              <a:spcBef>
                <a:spcPts val="0"/>
              </a:spcBef>
              <a:spcAft>
                <a:spcPts val="0"/>
              </a:spcAft>
              <a:buClr>
                <a:schemeClr val="lt1"/>
              </a:buClr>
              <a:buSzPts val="9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8"/>
        <p:cNvGrpSpPr/>
        <p:nvPr/>
      </p:nvGrpSpPr>
      <p:grpSpPr>
        <a:xfrm>
          <a:off x="0" y="0"/>
          <a:ext cx="0" cy="0"/>
          <a:chOff x="0" y="0"/>
          <a:chExt cx="0" cy="0"/>
        </a:xfrm>
      </p:grpSpPr>
      <p:sp>
        <p:nvSpPr>
          <p:cNvPr id="69" name="Google Shape;69;p12"/>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2"/>
          <p:cNvSpPr txBox="1">
            <a:spLocks noGrp="1"/>
          </p:cNvSpPr>
          <p:nvPr>
            <p:ph type="body" idx="1"/>
          </p:nvPr>
        </p:nvSpPr>
        <p:spPr>
          <a:xfrm>
            <a:off x="3887391" y="740569"/>
            <a:ext cx="4629150" cy="3655219"/>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71" name="Google Shape;71;p12"/>
          <p:cNvSpPr txBox="1">
            <a:spLocks noGrp="1"/>
          </p:cNvSpPr>
          <p:nvPr>
            <p:ph type="body" idx="2"/>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72" name="Google Shape;72;p12"/>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2"/>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12"/>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900"/>
              <a:buFont typeface="Calibri"/>
              <a:buNone/>
              <a:defRPr/>
            </a:lvl1pPr>
            <a:lvl2pPr marL="0" lvl="1" indent="0" algn="r">
              <a:spcBef>
                <a:spcPts val="0"/>
              </a:spcBef>
              <a:spcAft>
                <a:spcPts val="0"/>
              </a:spcAft>
              <a:buClr>
                <a:srgbClr val="888888"/>
              </a:buClr>
              <a:buSzPts val="900"/>
              <a:buFont typeface="Calibri"/>
              <a:buNone/>
              <a:defRPr/>
            </a:lvl2pPr>
            <a:lvl3pPr marL="0" lvl="2" indent="0" algn="r">
              <a:spcBef>
                <a:spcPts val="0"/>
              </a:spcBef>
              <a:spcAft>
                <a:spcPts val="0"/>
              </a:spcAft>
              <a:buClr>
                <a:srgbClr val="888888"/>
              </a:buClr>
              <a:buSzPts val="900"/>
              <a:buFont typeface="Calibri"/>
              <a:buNone/>
              <a:defRPr/>
            </a:lvl3pPr>
            <a:lvl4pPr marL="0" lvl="3" indent="0" algn="r">
              <a:spcBef>
                <a:spcPts val="0"/>
              </a:spcBef>
              <a:spcAft>
                <a:spcPts val="0"/>
              </a:spcAft>
              <a:buClr>
                <a:srgbClr val="888888"/>
              </a:buClr>
              <a:buSzPts val="900"/>
              <a:buFont typeface="Calibri"/>
              <a:buNone/>
              <a:defRPr/>
            </a:lvl4pPr>
            <a:lvl5pPr marL="0" lvl="4" indent="0" algn="r">
              <a:spcBef>
                <a:spcPts val="0"/>
              </a:spcBef>
              <a:spcAft>
                <a:spcPts val="0"/>
              </a:spcAft>
              <a:buClr>
                <a:srgbClr val="888888"/>
              </a:buClr>
              <a:buSzPts val="900"/>
              <a:buFont typeface="Calibri"/>
              <a:buNone/>
              <a:defRPr/>
            </a:lvl5pPr>
            <a:lvl6pPr marL="0" lvl="5" indent="0" algn="r">
              <a:spcBef>
                <a:spcPts val="0"/>
              </a:spcBef>
              <a:spcAft>
                <a:spcPts val="0"/>
              </a:spcAft>
              <a:buClr>
                <a:srgbClr val="888888"/>
              </a:buClr>
              <a:buSzPts val="900"/>
              <a:buFont typeface="Calibri"/>
              <a:buNone/>
              <a:defRPr/>
            </a:lvl6pPr>
            <a:lvl7pPr marL="0" lvl="6" indent="0" algn="r">
              <a:spcBef>
                <a:spcPts val="0"/>
              </a:spcBef>
              <a:spcAft>
                <a:spcPts val="0"/>
              </a:spcAft>
              <a:buClr>
                <a:srgbClr val="888888"/>
              </a:buClr>
              <a:buSzPts val="900"/>
              <a:buFont typeface="Calibri"/>
              <a:buNone/>
              <a:defRPr/>
            </a:lvl7pPr>
            <a:lvl8pPr marL="0" lvl="7" indent="0" algn="r">
              <a:spcBef>
                <a:spcPts val="0"/>
              </a:spcBef>
              <a:spcAft>
                <a:spcPts val="0"/>
              </a:spcAft>
              <a:buClr>
                <a:srgbClr val="888888"/>
              </a:buClr>
              <a:buSzPts val="900"/>
              <a:buFont typeface="Calibri"/>
              <a:buNone/>
              <a:defRPr/>
            </a:lvl8pPr>
            <a:lvl9pPr marL="0" lvl="8" indent="0" algn="r">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5"/>
        <p:cNvGrpSpPr/>
        <p:nvPr/>
      </p:nvGrpSpPr>
      <p:grpSpPr>
        <a:xfrm>
          <a:off x="0" y="0"/>
          <a:ext cx="0" cy="0"/>
          <a:chOff x="0" y="0"/>
          <a:chExt cx="0" cy="0"/>
        </a:xfrm>
      </p:grpSpPr>
      <p:sp>
        <p:nvSpPr>
          <p:cNvPr id="76" name="Google Shape;76;p13"/>
          <p:cNvSpPr txBox="1">
            <a:spLocks noGrp="1"/>
          </p:cNvSpPr>
          <p:nvPr>
            <p:ph type="title"/>
          </p:nvPr>
        </p:nvSpPr>
        <p:spPr>
          <a:xfrm>
            <a:off x="629841" y="342900"/>
            <a:ext cx="2949178" cy="120015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13"/>
          <p:cNvSpPr>
            <a:spLocks noGrp="1"/>
          </p:cNvSpPr>
          <p:nvPr>
            <p:ph type="pic" idx="2"/>
          </p:nvPr>
        </p:nvSpPr>
        <p:spPr>
          <a:xfrm>
            <a:off x="3887391" y="740569"/>
            <a:ext cx="4629150" cy="3655219"/>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75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R="0" lvl="1" algn="l" rtl="0">
              <a:lnSpc>
                <a:spcPct val="90000"/>
              </a:lnSpc>
              <a:spcBef>
                <a:spcPts val="375"/>
              </a:spcBef>
              <a:spcAft>
                <a:spcPts val="0"/>
              </a:spcAft>
              <a:buClr>
                <a:schemeClr val="dk1"/>
              </a:buClr>
              <a:buSzPts val="2100"/>
              <a:buFont typeface="Arial"/>
              <a:buNone/>
              <a:defRPr sz="2100" b="0" i="0" u="none" strike="noStrike" cap="none">
                <a:solidFill>
                  <a:schemeClr val="dk1"/>
                </a:solidFill>
                <a:latin typeface="Calibri"/>
                <a:ea typeface="Calibri"/>
                <a:cs typeface="Calibri"/>
                <a:sym typeface="Calibri"/>
              </a:defRPr>
            </a:lvl2pPr>
            <a:lvl3pPr marR="0" lvl="2" algn="l" rtl="0">
              <a:lnSpc>
                <a:spcPct val="90000"/>
              </a:lnSpc>
              <a:spcBef>
                <a:spcPts val="375"/>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R="0" lvl="3"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4pPr>
            <a:lvl5pPr marR="0" lvl="4"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5pPr>
            <a:lvl6pPr marR="0" lvl="5"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6pPr>
            <a:lvl7pPr marR="0" lvl="6"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7pPr>
            <a:lvl8pPr marR="0" lvl="7"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8pPr>
            <a:lvl9pPr marR="0" lvl="8" algn="l" rtl="0">
              <a:lnSpc>
                <a:spcPct val="90000"/>
              </a:lnSpc>
              <a:spcBef>
                <a:spcPts val="375"/>
              </a:spcBef>
              <a:spcAft>
                <a:spcPts val="0"/>
              </a:spcAft>
              <a:buClr>
                <a:schemeClr val="dk1"/>
              </a:buClr>
              <a:buSzPts val="1500"/>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78" name="Google Shape;78;p13"/>
          <p:cNvSpPr txBox="1">
            <a:spLocks noGrp="1"/>
          </p:cNvSpPr>
          <p:nvPr>
            <p:ph type="body" idx="1"/>
          </p:nvPr>
        </p:nvSpPr>
        <p:spPr>
          <a:xfrm>
            <a:off x="629841" y="1543050"/>
            <a:ext cx="2949178" cy="285869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79" name="Google Shape;79;p1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900"/>
              <a:buFont typeface="Calibri"/>
              <a:buNone/>
              <a:defRPr/>
            </a:lvl1pPr>
            <a:lvl2pPr marL="0" lvl="1" indent="0" algn="r">
              <a:spcBef>
                <a:spcPts val="0"/>
              </a:spcBef>
              <a:spcAft>
                <a:spcPts val="0"/>
              </a:spcAft>
              <a:buClr>
                <a:srgbClr val="888888"/>
              </a:buClr>
              <a:buSzPts val="900"/>
              <a:buFont typeface="Calibri"/>
              <a:buNone/>
              <a:defRPr/>
            </a:lvl2pPr>
            <a:lvl3pPr marL="0" lvl="2" indent="0" algn="r">
              <a:spcBef>
                <a:spcPts val="0"/>
              </a:spcBef>
              <a:spcAft>
                <a:spcPts val="0"/>
              </a:spcAft>
              <a:buClr>
                <a:srgbClr val="888888"/>
              </a:buClr>
              <a:buSzPts val="900"/>
              <a:buFont typeface="Calibri"/>
              <a:buNone/>
              <a:defRPr/>
            </a:lvl3pPr>
            <a:lvl4pPr marL="0" lvl="3" indent="0" algn="r">
              <a:spcBef>
                <a:spcPts val="0"/>
              </a:spcBef>
              <a:spcAft>
                <a:spcPts val="0"/>
              </a:spcAft>
              <a:buClr>
                <a:srgbClr val="888888"/>
              </a:buClr>
              <a:buSzPts val="900"/>
              <a:buFont typeface="Calibri"/>
              <a:buNone/>
              <a:defRPr/>
            </a:lvl4pPr>
            <a:lvl5pPr marL="0" lvl="4" indent="0" algn="r">
              <a:spcBef>
                <a:spcPts val="0"/>
              </a:spcBef>
              <a:spcAft>
                <a:spcPts val="0"/>
              </a:spcAft>
              <a:buClr>
                <a:srgbClr val="888888"/>
              </a:buClr>
              <a:buSzPts val="900"/>
              <a:buFont typeface="Calibri"/>
              <a:buNone/>
              <a:defRPr/>
            </a:lvl5pPr>
            <a:lvl6pPr marL="0" lvl="5" indent="0" algn="r">
              <a:spcBef>
                <a:spcPts val="0"/>
              </a:spcBef>
              <a:spcAft>
                <a:spcPts val="0"/>
              </a:spcAft>
              <a:buClr>
                <a:srgbClr val="888888"/>
              </a:buClr>
              <a:buSzPts val="900"/>
              <a:buFont typeface="Calibri"/>
              <a:buNone/>
              <a:defRPr/>
            </a:lvl6pPr>
            <a:lvl7pPr marL="0" lvl="6" indent="0" algn="r">
              <a:spcBef>
                <a:spcPts val="0"/>
              </a:spcBef>
              <a:spcAft>
                <a:spcPts val="0"/>
              </a:spcAft>
              <a:buClr>
                <a:srgbClr val="888888"/>
              </a:buClr>
              <a:buSzPts val="900"/>
              <a:buFont typeface="Calibri"/>
              <a:buNone/>
              <a:defRPr/>
            </a:lvl7pPr>
            <a:lvl8pPr marL="0" lvl="7" indent="0" algn="r">
              <a:spcBef>
                <a:spcPts val="0"/>
              </a:spcBef>
              <a:spcAft>
                <a:spcPts val="0"/>
              </a:spcAft>
              <a:buClr>
                <a:srgbClr val="888888"/>
              </a:buClr>
              <a:buSzPts val="900"/>
              <a:buFont typeface="Calibri"/>
              <a:buNone/>
              <a:defRPr/>
            </a:lvl8pPr>
            <a:lvl9pPr marL="0" lvl="8" indent="0" algn="r">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Google Shape;83;p14"/>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 name="Google Shape;84;p14"/>
          <p:cNvSpPr txBox="1">
            <a:spLocks noGrp="1"/>
          </p:cNvSpPr>
          <p:nvPr>
            <p:ph type="body" idx="1"/>
          </p:nvPr>
        </p:nvSpPr>
        <p:spPr>
          <a:xfrm rot="5400000">
            <a:off x="2940248" y="-942379"/>
            <a:ext cx="3263504"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5" name="Google Shape;85;p14"/>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4"/>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4"/>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900"/>
              <a:buFont typeface="Calibri"/>
              <a:buNone/>
              <a:defRPr/>
            </a:lvl1pPr>
            <a:lvl2pPr marL="0" lvl="1" indent="0" algn="r">
              <a:spcBef>
                <a:spcPts val="0"/>
              </a:spcBef>
              <a:spcAft>
                <a:spcPts val="0"/>
              </a:spcAft>
              <a:buClr>
                <a:srgbClr val="888888"/>
              </a:buClr>
              <a:buSzPts val="900"/>
              <a:buFont typeface="Calibri"/>
              <a:buNone/>
              <a:defRPr/>
            </a:lvl2pPr>
            <a:lvl3pPr marL="0" lvl="2" indent="0" algn="r">
              <a:spcBef>
                <a:spcPts val="0"/>
              </a:spcBef>
              <a:spcAft>
                <a:spcPts val="0"/>
              </a:spcAft>
              <a:buClr>
                <a:srgbClr val="888888"/>
              </a:buClr>
              <a:buSzPts val="900"/>
              <a:buFont typeface="Calibri"/>
              <a:buNone/>
              <a:defRPr/>
            </a:lvl3pPr>
            <a:lvl4pPr marL="0" lvl="3" indent="0" algn="r">
              <a:spcBef>
                <a:spcPts val="0"/>
              </a:spcBef>
              <a:spcAft>
                <a:spcPts val="0"/>
              </a:spcAft>
              <a:buClr>
                <a:srgbClr val="888888"/>
              </a:buClr>
              <a:buSzPts val="900"/>
              <a:buFont typeface="Calibri"/>
              <a:buNone/>
              <a:defRPr/>
            </a:lvl4pPr>
            <a:lvl5pPr marL="0" lvl="4" indent="0" algn="r">
              <a:spcBef>
                <a:spcPts val="0"/>
              </a:spcBef>
              <a:spcAft>
                <a:spcPts val="0"/>
              </a:spcAft>
              <a:buClr>
                <a:srgbClr val="888888"/>
              </a:buClr>
              <a:buSzPts val="900"/>
              <a:buFont typeface="Calibri"/>
              <a:buNone/>
              <a:defRPr/>
            </a:lvl5pPr>
            <a:lvl6pPr marL="0" lvl="5" indent="0" algn="r">
              <a:spcBef>
                <a:spcPts val="0"/>
              </a:spcBef>
              <a:spcAft>
                <a:spcPts val="0"/>
              </a:spcAft>
              <a:buClr>
                <a:srgbClr val="888888"/>
              </a:buClr>
              <a:buSzPts val="900"/>
              <a:buFont typeface="Calibri"/>
              <a:buNone/>
              <a:defRPr/>
            </a:lvl6pPr>
            <a:lvl7pPr marL="0" lvl="6" indent="0" algn="r">
              <a:spcBef>
                <a:spcPts val="0"/>
              </a:spcBef>
              <a:spcAft>
                <a:spcPts val="0"/>
              </a:spcAft>
              <a:buClr>
                <a:srgbClr val="888888"/>
              </a:buClr>
              <a:buSzPts val="900"/>
              <a:buFont typeface="Calibri"/>
              <a:buNone/>
              <a:defRPr/>
            </a:lvl7pPr>
            <a:lvl8pPr marL="0" lvl="7" indent="0" algn="r">
              <a:spcBef>
                <a:spcPts val="0"/>
              </a:spcBef>
              <a:spcAft>
                <a:spcPts val="0"/>
              </a:spcAft>
              <a:buClr>
                <a:srgbClr val="888888"/>
              </a:buClr>
              <a:buSzPts val="900"/>
              <a:buFont typeface="Calibri"/>
              <a:buNone/>
              <a:defRPr/>
            </a:lvl8pPr>
            <a:lvl9pPr marL="0" lvl="8" indent="0" algn="r">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8"/>
        <p:cNvGrpSpPr/>
        <p:nvPr/>
      </p:nvGrpSpPr>
      <p:grpSpPr>
        <a:xfrm>
          <a:off x="0" y="0"/>
          <a:ext cx="0" cy="0"/>
          <a:chOff x="0" y="0"/>
          <a:chExt cx="0" cy="0"/>
        </a:xfrm>
      </p:grpSpPr>
      <p:sp>
        <p:nvSpPr>
          <p:cNvPr id="89" name="Google Shape;89;p15"/>
          <p:cNvSpPr txBox="1">
            <a:spLocks noGrp="1"/>
          </p:cNvSpPr>
          <p:nvPr>
            <p:ph type="title"/>
          </p:nvPr>
        </p:nvSpPr>
        <p:spPr>
          <a:xfrm rot="5400000">
            <a:off x="5350073" y="1467446"/>
            <a:ext cx="4358879"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15"/>
          <p:cNvSpPr txBox="1">
            <a:spLocks noGrp="1"/>
          </p:cNvSpPr>
          <p:nvPr>
            <p:ph type="body" idx="1"/>
          </p:nvPr>
        </p:nvSpPr>
        <p:spPr>
          <a:xfrm rot="5400000">
            <a:off x="1349573" y="-447079"/>
            <a:ext cx="4358879"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1" name="Google Shape;91;p1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900"/>
              <a:buFont typeface="Calibri"/>
              <a:buNone/>
              <a:defRPr/>
            </a:lvl1pPr>
            <a:lvl2pPr marL="0" lvl="1" indent="0" algn="r">
              <a:spcBef>
                <a:spcPts val="0"/>
              </a:spcBef>
              <a:spcAft>
                <a:spcPts val="0"/>
              </a:spcAft>
              <a:buClr>
                <a:srgbClr val="888888"/>
              </a:buClr>
              <a:buSzPts val="900"/>
              <a:buFont typeface="Calibri"/>
              <a:buNone/>
              <a:defRPr/>
            </a:lvl2pPr>
            <a:lvl3pPr marL="0" lvl="2" indent="0" algn="r">
              <a:spcBef>
                <a:spcPts val="0"/>
              </a:spcBef>
              <a:spcAft>
                <a:spcPts val="0"/>
              </a:spcAft>
              <a:buClr>
                <a:srgbClr val="888888"/>
              </a:buClr>
              <a:buSzPts val="900"/>
              <a:buFont typeface="Calibri"/>
              <a:buNone/>
              <a:defRPr/>
            </a:lvl3pPr>
            <a:lvl4pPr marL="0" lvl="3" indent="0" algn="r">
              <a:spcBef>
                <a:spcPts val="0"/>
              </a:spcBef>
              <a:spcAft>
                <a:spcPts val="0"/>
              </a:spcAft>
              <a:buClr>
                <a:srgbClr val="888888"/>
              </a:buClr>
              <a:buSzPts val="900"/>
              <a:buFont typeface="Calibri"/>
              <a:buNone/>
              <a:defRPr/>
            </a:lvl4pPr>
            <a:lvl5pPr marL="0" lvl="4" indent="0" algn="r">
              <a:spcBef>
                <a:spcPts val="0"/>
              </a:spcBef>
              <a:spcAft>
                <a:spcPts val="0"/>
              </a:spcAft>
              <a:buClr>
                <a:srgbClr val="888888"/>
              </a:buClr>
              <a:buSzPts val="900"/>
              <a:buFont typeface="Calibri"/>
              <a:buNone/>
              <a:defRPr/>
            </a:lvl5pPr>
            <a:lvl6pPr marL="0" lvl="5" indent="0" algn="r">
              <a:spcBef>
                <a:spcPts val="0"/>
              </a:spcBef>
              <a:spcAft>
                <a:spcPts val="0"/>
              </a:spcAft>
              <a:buClr>
                <a:srgbClr val="888888"/>
              </a:buClr>
              <a:buSzPts val="900"/>
              <a:buFont typeface="Calibri"/>
              <a:buNone/>
              <a:defRPr/>
            </a:lvl6pPr>
            <a:lvl7pPr marL="0" lvl="6" indent="0" algn="r">
              <a:spcBef>
                <a:spcPts val="0"/>
              </a:spcBef>
              <a:spcAft>
                <a:spcPts val="0"/>
              </a:spcAft>
              <a:buClr>
                <a:srgbClr val="888888"/>
              </a:buClr>
              <a:buSzPts val="900"/>
              <a:buFont typeface="Calibri"/>
              <a:buNone/>
              <a:defRPr/>
            </a:lvl7pPr>
            <a:lvl8pPr marL="0" lvl="7" indent="0" algn="r">
              <a:spcBef>
                <a:spcPts val="0"/>
              </a:spcBef>
              <a:spcAft>
                <a:spcPts val="0"/>
              </a:spcAft>
              <a:buClr>
                <a:srgbClr val="888888"/>
              </a:buClr>
              <a:buSzPts val="900"/>
              <a:buFont typeface="Calibri"/>
              <a:buNone/>
              <a:defRPr/>
            </a:lvl8pPr>
            <a:lvl9pPr marL="0" lvl="8" indent="0" algn="r">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90000"/>
              </a:lnSpc>
              <a:spcBef>
                <a:spcPts val="0"/>
              </a:spcBef>
              <a:spcAft>
                <a:spcPts val="0"/>
              </a:spcAft>
              <a:buClr>
                <a:schemeClr val="dk1"/>
              </a:buClr>
              <a:buSzPts val="2800"/>
              <a:buFont typeface="Calibri"/>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 name="Google Shape;23;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90000"/>
              </a:lnSpc>
              <a:spcBef>
                <a:spcPts val="0"/>
              </a:spcBef>
              <a:spcAft>
                <a:spcPts val="0"/>
              </a:spcAft>
              <a:buClr>
                <a:schemeClr val="dk1"/>
              </a:buClr>
              <a:buSzPts val="1800"/>
              <a:buChar char="●"/>
              <a:defRPr/>
            </a:lvl1pPr>
            <a:lvl2pPr marL="914400" lvl="1" indent="-317500" algn="l">
              <a:lnSpc>
                <a:spcPct val="90000"/>
              </a:lnSpc>
              <a:spcBef>
                <a:spcPts val="0"/>
              </a:spcBef>
              <a:spcAft>
                <a:spcPts val="0"/>
              </a:spcAft>
              <a:buClr>
                <a:schemeClr val="dk1"/>
              </a:buClr>
              <a:buSzPts val="1400"/>
              <a:buChar char="○"/>
              <a:defRPr/>
            </a:lvl2pPr>
            <a:lvl3pPr marL="1371600" lvl="2" indent="-317500" algn="l">
              <a:lnSpc>
                <a:spcPct val="90000"/>
              </a:lnSpc>
              <a:spcBef>
                <a:spcPts val="0"/>
              </a:spcBef>
              <a:spcAft>
                <a:spcPts val="0"/>
              </a:spcAft>
              <a:buClr>
                <a:schemeClr val="dk1"/>
              </a:buClr>
              <a:buSzPts val="1400"/>
              <a:buChar char="■"/>
              <a:defRPr/>
            </a:lvl3pPr>
            <a:lvl4pPr marL="1828800" lvl="3" indent="-317500" algn="l">
              <a:lnSpc>
                <a:spcPct val="90000"/>
              </a:lnSpc>
              <a:spcBef>
                <a:spcPts val="0"/>
              </a:spcBef>
              <a:spcAft>
                <a:spcPts val="0"/>
              </a:spcAft>
              <a:buClr>
                <a:schemeClr val="dk1"/>
              </a:buClr>
              <a:buSzPts val="1400"/>
              <a:buChar char="●"/>
              <a:defRPr/>
            </a:lvl4pPr>
            <a:lvl5pPr marL="2286000" lvl="4" indent="-317500" algn="l">
              <a:lnSpc>
                <a:spcPct val="90000"/>
              </a:lnSpc>
              <a:spcBef>
                <a:spcPts val="0"/>
              </a:spcBef>
              <a:spcAft>
                <a:spcPts val="0"/>
              </a:spcAft>
              <a:buClr>
                <a:schemeClr val="dk1"/>
              </a:buClr>
              <a:buSzPts val="1400"/>
              <a:buChar char="○"/>
              <a:defRPr/>
            </a:lvl5pPr>
            <a:lvl6pPr marL="2743200" lvl="5" indent="-317500" algn="l">
              <a:lnSpc>
                <a:spcPct val="90000"/>
              </a:lnSpc>
              <a:spcBef>
                <a:spcPts val="0"/>
              </a:spcBef>
              <a:spcAft>
                <a:spcPts val="0"/>
              </a:spcAft>
              <a:buClr>
                <a:schemeClr val="dk1"/>
              </a:buClr>
              <a:buSzPts val="1400"/>
              <a:buChar char="■"/>
              <a:defRPr/>
            </a:lvl6pPr>
            <a:lvl7pPr marL="3200400" lvl="6" indent="-317500" algn="l">
              <a:lnSpc>
                <a:spcPct val="90000"/>
              </a:lnSpc>
              <a:spcBef>
                <a:spcPts val="0"/>
              </a:spcBef>
              <a:spcAft>
                <a:spcPts val="0"/>
              </a:spcAft>
              <a:buClr>
                <a:schemeClr val="dk1"/>
              </a:buClr>
              <a:buSzPts val="1400"/>
              <a:buChar char="●"/>
              <a:defRPr/>
            </a:lvl7pPr>
            <a:lvl8pPr marL="3657600" lvl="7" indent="-317500" algn="l">
              <a:lnSpc>
                <a:spcPct val="90000"/>
              </a:lnSpc>
              <a:spcBef>
                <a:spcPts val="0"/>
              </a:spcBef>
              <a:spcAft>
                <a:spcPts val="0"/>
              </a:spcAft>
              <a:buClr>
                <a:schemeClr val="dk1"/>
              </a:buClr>
              <a:buSzPts val="1400"/>
              <a:buChar char="○"/>
              <a:defRPr/>
            </a:lvl8pPr>
            <a:lvl9pPr marL="4114800" lvl="8" indent="-317500" algn="l">
              <a:lnSpc>
                <a:spcPct val="90000"/>
              </a:lnSpc>
              <a:spcBef>
                <a:spcPts val="0"/>
              </a:spcBef>
              <a:spcAft>
                <a:spcPts val="0"/>
              </a:spcAft>
              <a:buClr>
                <a:schemeClr val="dk1"/>
              </a:buClr>
              <a:buSzPts val="1400"/>
              <a:buChar char="■"/>
              <a:defRPr/>
            </a:lvl9pPr>
          </a:lstStyle>
          <a:p>
            <a:endParaRPr/>
          </a:p>
        </p:txBody>
      </p:sp>
      <p:sp>
        <p:nvSpPr>
          <p:cNvPr id="24" name="Google Shape;24;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5"/>
        <p:cNvGrpSpPr/>
        <p:nvPr/>
      </p:nvGrpSpPr>
      <p:grpSpPr>
        <a:xfrm>
          <a:off x="0" y="0"/>
          <a:ext cx="0" cy="0"/>
          <a:chOff x="0" y="0"/>
          <a:chExt cx="0" cy="0"/>
        </a:xfrm>
      </p:grpSpPr>
      <p:sp>
        <p:nvSpPr>
          <p:cNvPr id="26" name="Google Shape;26;p5"/>
          <p:cNvSpPr txBox="1">
            <a:spLocks noGrp="1"/>
          </p:cNvSpPr>
          <p:nvPr>
            <p:ph type="ctrTitle"/>
          </p:nvPr>
        </p:nvSpPr>
        <p:spPr>
          <a:xfrm>
            <a:off x="1143000" y="841772"/>
            <a:ext cx="6858000" cy="17907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5"/>
          <p:cNvSpPr txBox="1">
            <a:spLocks noGrp="1"/>
          </p:cNvSpPr>
          <p:nvPr>
            <p:ph type="subTitle" idx="1"/>
          </p:nvPr>
        </p:nvSpPr>
        <p:spPr>
          <a:xfrm>
            <a:off x="1143000" y="2701528"/>
            <a:ext cx="6858000" cy="124182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28" name="Google Shape;28;p5"/>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5"/>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5"/>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900"/>
              <a:buFont typeface="Calibri"/>
              <a:buNone/>
              <a:defRPr/>
            </a:lvl1pPr>
            <a:lvl2pPr marL="0" lvl="1" indent="0" algn="r">
              <a:spcBef>
                <a:spcPts val="0"/>
              </a:spcBef>
              <a:spcAft>
                <a:spcPts val="0"/>
              </a:spcAft>
              <a:buClr>
                <a:srgbClr val="888888"/>
              </a:buClr>
              <a:buSzPts val="900"/>
              <a:buFont typeface="Calibri"/>
              <a:buNone/>
              <a:defRPr/>
            </a:lvl2pPr>
            <a:lvl3pPr marL="0" lvl="2" indent="0" algn="r">
              <a:spcBef>
                <a:spcPts val="0"/>
              </a:spcBef>
              <a:spcAft>
                <a:spcPts val="0"/>
              </a:spcAft>
              <a:buClr>
                <a:srgbClr val="888888"/>
              </a:buClr>
              <a:buSzPts val="900"/>
              <a:buFont typeface="Calibri"/>
              <a:buNone/>
              <a:defRPr/>
            </a:lvl3pPr>
            <a:lvl4pPr marL="0" lvl="3" indent="0" algn="r">
              <a:spcBef>
                <a:spcPts val="0"/>
              </a:spcBef>
              <a:spcAft>
                <a:spcPts val="0"/>
              </a:spcAft>
              <a:buClr>
                <a:srgbClr val="888888"/>
              </a:buClr>
              <a:buSzPts val="900"/>
              <a:buFont typeface="Calibri"/>
              <a:buNone/>
              <a:defRPr/>
            </a:lvl4pPr>
            <a:lvl5pPr marL="0" lvl="4" indent="0" algn="r">
              <a:spcBef>
                <a:spcPts val="0"/>
              </a:spcBef>
              <a:spcAft>
                <a:spcPts val="0"/>
              </a:spcAft>
              <a:buClr>
                <a:srgbClr val="888888"/>
              </a:buClr>
              <a:buSzPts val="900"/>
              <a:buFont typeface="Calibri"/>
              <a:buNone/>
              <a:defRPr/>
            </a:lvl5pPr>
            <a:lvl6pPr marL="0" lvl="5" indent="0" algn="r">
              <a:spcBef>
                <a:spcPts val="0"/>
              </a:spcBef>
              <a:spcAft>
                <a:spcPts val="0"/>
              </a:spcAft>
              <a:buClr>
                <a:srgbClr val="888888"/>
              </a:buClr>
              <a:buSzPts val="900"/>
              <a:buFont typeface="Calibri"/>
              <a:buNone/>
              <a:defRPr/>
            </a:lvl6pPr>
            <a:lvl7pPr marL="0" lvl="6" indent="0" algn="r">
              <a:spcBef>
                <a:spcPts val="0"/>
              </a:spcBef>
              <a:spcAft>
                <a:spcPts val="0"/>
              </a:spcAft>
              <a:buClr>
                <a:srgbClr val="888888"/>
              </a:buClr>
              <a:buSzPts val="900"/>
              <a:buFont typeface="Calibri"/>
              <a:buNone/>
              <a:defRPr/>
            </a:lvl7pPr>
            <a:lvl8pPr marL="0" lvl="7" indent="0" algn="r">
              <a:spcBef>
                <a:spcPts val="0"/>
              </a:spcBef>
              <a:spcAft>
                <a:spcPts val="0"/>
              </a:spcAft>
              <a:buClr>
                <a:srgbClr val="888888"/>
              </a:buClr>
              <a:buSzPts val="900"/>
              <a:buFont typeface="Calibri"/>
              <a:buNone/>
              <a:defRPr/>
            </a:lvl8pPr>
            <a:lvl9pPr marL="0" lvl="8" indent="0" algn="r">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6"/>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4" name="Google Shape;34;p6"/>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6"/>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6"/>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900"/>
              <a:buFont typeface="Calibri"/>
              <a:buNone/>
              <a:defRPr/>
            </a:lvl1pPr>
            <a:lvl2pPr marL="0" lvl="1" indent="0" algn="r">
              <a:spcBef>
                <a:spcPts val="0"/>
              </a:spcBef>
              <a:spcAft>
                <a:spcPts val="0"/>
              </a:spcAft>
              <a:buClr>
                <a:srgbClr val="888888"/>
              </a:buClr>
              <a:buSzPts val="900"/>
              <a:buFont typeface="Calibri"/>
              <a:buNone/>
              <a:defRPr/>
            </a:lvl2pPr>
            <a:lvl3pPr marL="0" lvl="2" indent="0" algn="r">
              <a:spcBef>
                <a:spcPts val="0"/>
              </a:spcBef>
              <a:spcAft>
                <a:spcPts val="0"/>
              </a:spcAft>
              <a:buClr>
                <a:srgbClr val="888888"/>
              </a:buClr>
              <a:buSzPts val="900"/>
              <a:buFont typeface="Calibri"/>
              <a:buNone/>
              <a:defRPr/>
            </a:lvl3pPr>
            <a:lvl4pPr marL="0" lvl="3" indent="0" algn="r">
              <a:spcBef>
                <a:spcPts val="0"/>
              </a:spcBef>
              <a:spcAft>
                <a:spcPts val="0"/>
              </a:spcAft>
              <a:buClr>
                <a:srgbClr val="888888"/>
              </a:buClr>
              <a:buSzPts val="900"/>
              <a:buFont typeface="Calibri"/>
              <a:buNone/>
              <a:defRPr/>
            </a:lvl4pPr>
            <a:lvl5pPr marL="0" lvl="4" indent="0" algn="r">
              <a:spcBef>
                <a:spcPts val="0"/>
              </a:spcBef>
              <a:spcAft>
                <a:spcPts val="0"/>
              </a:spcAft>
              <a:buClr>
                <a:srgbClr val="888888"/>
              </a:buClr>
              <a:buSzPts val="900"/>
              <a:buFont typeface="Calibri"/>
              <a:buNone/>
              <a:defRPr/>
            </a:lvl5pPr>
            <a:lvl6pPr marL="0" lvl="5" indent="0" algn="r">
              <a:spcBef>
                <a:spcPts val="0"/>
              </a:spcBef>
              <a:spcAft>
                <a:spcPts val="0"/>
              </a:spcAft>
              <a:buClr>
                <a:srgbClr val="888888"/>
              </a:buClr>
              <a:buSzPts val="900"/>
              <a:buFont typeface="Calibri"/>
              <a:buNone/>
              <a:defRPr/>
            </a:lvl6pPr>
            <a:lvl7pPr marL="0" lvl="6" indent="0" algn="r">
              <a:spcBef>
                <a:spcPts val="0"/>
              </a:spcBef>
              <a:spcAft>
                <a:spcPts val="0"/>
              </a:spcAft>
              <a:buClr>
                <a:srgbClr val="888888"/>
              </a:buClr>
              <a:buSzPts val="900"/>
              <a:buFont typeface="Calibri"/>
              <a:buNone/>
              <a:defRPr/>
            </a:lvl7pPr>
            <a:lvl8pPr marL="0" lvl="7" indent="0" algn="r">
              <a:spcBef>
                <a:spcPts val="0"/>
              </a:spcBef>
              <a:spcAft>
                <a:spcPts val="0"/>
              </a:spcAft>
              <a:buClr>
                <a:srgbClr val="888888"/>
              </a:buClr>
              <a:buSzPts val="900"/>
              <a:buFont typeface="Calibri"/>
              <a:buNone/>
              <a:defRPr/>
            </a:lvl8pPr>
            <a:lvl9pPr marL="0" lvl="8" indent="0" algn="r">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623888" y="1282304"/>
            <a:ext cx="7886700" cy="2139553"/>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7"/>
          <p:cNvSpPr txBox="1">
            <a:spLocks noGrp="1"/>
          </p:cNvSpPr>
          <p:nvPr>
            <p:ph type="body" idx="1"/>
          </p:nvPr>
        </p:nvSpPr>
        <p:spPr>
          <a:xfrm>
            <a:off x="623888" y="3442098"/>
            <a:ext cx="7886700" cy="112514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888888"/>
              </a:buClr>
              <a:buSzPts val="1800"/>
              <a:buNone/>
              <a:defRPr sz="1800">
                <a:solidFill>
                  <a:srgbClr val="888888"/>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40" name="Google Shape;40;p7"/>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7"/>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7"/>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900"/>
              <a:buFont typeface="Calibri"/>
              <a:buNone/>
              <a:defRPr/>
            </a:lvl1pPr>
            <a:lvl2pPr marL="0" lvl="1" indent="0" algn="r">
              <a:spcBef>
                <a:spcPts val="0"/>
              </a:spcBef>
              <a:spcAft>
                <a:spcPts val="0"/>
              </a:spcAft>
              <a:buClr>
                <a:srgbClr val="888888"/>
              </a:buClr>
              <a:buSzPts val="900"/>
              <a:buFont typeface="Calibri"/>
              <a:buNone/>
              <a:defRPr/>
            </a:lvl2pPr>
            <a:lvl3pPr marL="0" lvl="2" indent="0" algn="r">
              <a:spcBef>
                <a:spcPts val="0"/>
              </a:spcBef>
              <a:spcAft>
                <a:spcPts val="0"/>
              </a:spcAft>
              <a:buClr>
                <a:srgbClr val="888888"/>
              </a:buClr>
              <a:buSzPts val="900"/>
              <a:buFont typeface="Calibri"/>
              <a:buNone/>
              <a:defRPr/>
            </a:lvl3pPr>
            <a:lvl4pPr marL="0" lvl="3" indent="0" algn="r">
              <a:spcBef>
                <a:spcPts val="0"/>
              </a:spcBef>
              <a:spcAft>
                <a:spcPts val="0"/>
              </a:spcAft>
              <a:buClr>
                <a:srgbClr val="888888"/>
              </a:buClr>
              <a:buSzPts val="900"/>
              <a:buFont typeface="Calibri"/>
              <a:buNone/>
              <a:defRPr/>
            </a:lvl4pPr>
            <a:lvl5pPr marL="0" lvl="4" indent="0" algn="r">
              <a:spcBef>
                <a:spcPts val="0"/>
              </a:spcBef>
              <a:spcAft>
                <a:spcPts val="0"/>
              </a:spcAft>
              <a:buClr>
                <a:srgbClr val="888888"/>
              </a:buClr>
              <a:buSzPts val="900"/>
              <a:buFont typeface="Calibri"/>
              <a:buNone/>
              <a:defRPr/>
            </a:lvl5pPr>
            <a:lvl6pPr marL="0" lvl="5" indent="0" algn="r">
              <a:spcBef>
                <a:spcPts val="0"/>
              </a:spcBef>
              <a:spcAft>
                <a:spcPts val="0"/>
              </a:spcAft>
              <a:buClr>
                <a:srgbClr val="888888"/>
              </a:buClr>
              <a:buSzPts val="900"/>
              <a:buFont typeface="Calibri"/>
              <a:buNone/>
              <a:defRPr/>
            </a:lvl6pPr>
            <a:lvl7pPr marL="0" lvl="6" indent="0" algn="r">
              <a:spcBef>
                <a:spcPts val="0"/>
              </a:spcBef>
              <a:spcAft>
                <a:spcPts val="0"/>
              </a:spcAft>
              <a:buClr>
                <a:srgbClr val="888888"/>
              </a:buClr>
              <a:buSzPts val="900"/>
              <a:buFont typeface="Calibri"/>
              <a:buNone/>
              <a:defRPr/>
            </a:lvl7pPr>
            <a:lvl8pPr marL="0" lvl="7" indent="0" algn="r">
              <a:spcBef>
                <a:spcPts val="0"/>
              </a:spcBef>
              <a:spcAft>
                <a:spcPts val="0"/>
              </a:spcAft>
              <a:buClr>
                <a:srgbClr val="888888"/>
              </a:buClr>
              <a:buSzPts val="900"/>
              <a:buFont typeface="Calibri"/>
              <a:buNone/>
              <a:defRPr/>
            </a:lvl8pPr>
            <a:lvl9pPr marL="0" lvl="8" indent="0" algn="r">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8"/>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8"/>
          <p:cNvSpPr txBox="1">
            <a:spLocks noGrp="1"/>
          </p:cNvSpPr>
          <p:nvPr>
            <p:ph type="body" idx="1"/>
          </p:nvPr>
        </p:nvSpPr>
        <p:spPr>
          <a:xfrm>
            <a:off x="6286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6" name="Google Shape;46;p8"/>
          <p:cNvSpPr txBox="1">
            <a:spLocks noGrp="1"/>
          </p:cNvSpPr>
          <p:nvPr>
            <p:ph type="body" idx="2"/>
          </p:nvPr>
        </p:nvSpPr>
        <p:spPr>
          <a:xfrm>
            <a:off x="4629150" y="1369219"/>
            <a:ext cx="3886200" cy="326350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7" name="Google Shape;47;p8"/>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8"/>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8"/>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900"/>
              <a:buFont typeface="Calibri"/>
              <a:buNone/>
              <a:defRPr/>
            </a:lvl1pPr>
            <a:lvl2pPr marL="0" lvl="1" indent="0" algn="r">
              <a:spcBef>
                <a:spcPts val="0"/>
              </a:spcBef>
              <a:spcAft>
                <a:spcPts val="0"/>
              </a:spcAft>
              <a:buClr>
                <a:srgbClr val="888888"/>
              </a:buClr>
              <a:buSzPts val="900"/>
              <a:buFont typeface="Calibri"/>
              <a:buNone/>
              <a:defRPr/>
            </a:lvl2pPr>
            <a:lvl3pPr marL="0" lvl="2" indent="0" algn="r">
              <a:spcBef>
                <a:spcPts val="0"/>
              </a:spcBef>
              <a:spcAft>
                <a:spcPts val="0"/>
              </a:spcAft>
              <a:buClr>
                <a:srgbClr val="888888"/>
              </a:buClr>
              <a:buSzPts val="900"/>
              <a:buFont typeface="Calibri"/>
              <a:buNone/>
              <a:defRPr/>
            </a:lvl3pPr>
            <a:lvl4pPr marL="0" lvl="3" indent="0" algn="r">
              <a:spcBef>
                <a:spcPts val="0"/>
              </a:spcBef>
              <a:spcAft>
                <a:spcPts val="0"/>
              </a:spcAft>
              <a:buClr>
                <a:srgbClr val="888888"/>
              </a:buClr>
              <a:buSzPts val="900"/>
              <a:buFont typeface="Calibri"/>
              <a:buNone/>
              <a:defRPr/>
            </a:lvl4pPr>
            <a:lvl5pPr marL="0" lvl="4" indent="0" algn="r">
              <a:spcBef>
                <a:spcPts val="0"/>
              </a:spcBef>
              <a:spcAft>
                <a:spcPts val="0"/>
              </a:spcAft>
              <a:buClr>
                <a:srgbClr val="888888"/>
              </a:buClr>
              <a:buSzPts val="900"/>
              <a:buFont typeface="Calibri"/>
              <a:buNone/>
              <a:defRPr/>
            </a:lvl5pPr>
            <a:lvl6pPr marL="0" lvl="5" indent="0" algn="r">
              <a:spcBef>
                <a:spcPts val="0"/>
              </a:spcBef>
              <a:spcAft>
                <a:spcPts val="0"/>
              </a:spcAft>
              <a:buClr>
                <a:srgbClr val="888888"/>
              </a:buClr>
              <a:buSzPts val="900"/>
              <a:buFont typeface="Calibri"/>
              <a:buNone/>
              <a:defRPr/>
            </a:lvl6pPr>
            <a:lvl7pPr marL="0" lvl="6" indent="0" algn="r">
              <a:spcBef>
                <a:spcPts val="0"/>
              </a:spcBef>
              <a:spcAft>
                <a:spcPts val="0"/>
              </a:spcAft>
              <a:buClr>
                <a:srgbClr val="888888"/>
              </a:buClr>
              <a:buSzPts val="900"/>
              <a:buFont typeface="Calibri"/>
              <a:buNone/>
              <a:defRPr/>
            </a:lvl7pPr>
            <a:lvl8pPr marL="0" lvl="7" indent="0" algn="r">
              <a:spcBef>
                <a:spcPts val="0"/>
              </a:spcBef>
              <a:spcAft>
                <a:spcPts val="0"/>
              </a:spcAft>
              <a:buClr>
                <a:srgbClr val="888888"/>
              </a:buClr>
              <a:buSzPts val="900"/>
              <a:buFont typeface="Calibri"/>
              <a:buNone/>
              <a:defRPr/>
            </a:lvl8pPr>
            <a:lvl9pPr marL="0" lvl="8" indent="0" algn="r">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0"/>
        <p:cNvGrpSpPr/>
        <p:nvPr/>
      </p:nvGrpSpPr>
      <p:grpSpPr>
        <a:xfrm>
          <a:off x="0" y="0"/>
          <a:ext cx="0" cy="0"/>
          <a:chOff x="0" y="0"/>
          <a:chExt cx="0" cy="0"/>
        </a:xfrm>
      </p:grpSpPr>
      <p:sp>
        <p:nvSpPr>
          <p:cNvPr id="51" name="Google Shape;51;p9"/>
          <p:cNvSpPr txBox="1">
            <a:spLocks noGrp="1"/>
          </p:cNvSpPr>
          <p:nvPr>
            <p:ph type="title"/>
          </p:nvPr>
        </p:nvSpPr>
        <p:spPr>
          <a:xfrm>
            <a:off x="629841"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 name="Google Shape;52;p9"/>
          <p:cNvSpPr txBox="1">
            <a:spLocks noGrp="1"/>
          </p:cNvSpPr>
          <p:nvPr>
            <p:ph type="body" idx="1"/>
          </p:nvPr>
        </p:nvSpPr>
        <p:spPr>
          <a:xfrm>
            <a:off x="629842" y="1260872"/>
            <a:ext cx="3868340"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3" name="Google Shape;53;p9"/>
          <p:cNvSpPr txBox="1">
            <a:spLocks noGrp="1"/>
          </p:cNvSpPr>
          <p:nvPr>
            <p:ph type="body" idx="2"/>
          </p:nvPr>
        </p:nvSpPr>
        <p:spPr>
          <a:xfrm>
            <a:off x="629842" y="1878806"/>
            <a:ext cx="3868340"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4" name="Google Shape;54;p9"/>
          <p:cNvSpPr txBox="1">
            <a:spLocks noGrp="1"/>
          </p:cNvSpPr>
          <p:nvPr>
            <p:ph type="body" idx="3"/>
          </p:nvPr>
        </p:nvSpPr>
        <p:spPr>
          <a:xfrm>
            <a:off x="4629150" y="1260872"/>
            <a:ext cx="3887391" cy="617934"/>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5" name="Google Shape;55;p9"/>
          <p:cNvSpPr txBox="1">
            <a:spLocks noGrp="1"/>
          </p:cNvSpPr>
          <p:nvPr>
            <p:ph type="body" idx="4"/>
          </p:nvPr>
        </p:nvSpPr>
        <p:spPr>
          <a:xfrm>
            <a:off x="4629150" y="1878806"/>
            <a:ext cx="3887391" cy="2763441"/>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6" name="Google Shape;56;p9"/>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9"/>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9"/>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900"/>
              <a:buFont typeface="Calibri"/>
              <a:buNone/>
              <a:defRPr/>
            </a:lvl1pPr>
            <a:lvl2pPr marL="0" lvl="1" indent="0" algn="r">
              <a:spcBef>
                <a:spcPts val="0"/>
              </a:spcBef>
              <a:spcAft>
                <a:spcPts val="0"/>
              </a:spcAft>
              <a:buClr>
                <a:srgbClr val="888888"/>
              </a:buClr>
              <a:buSzPts val="900"/>
              <a:buFont typeface="Calibri"/>
              <a:buNone/>
              <a:defRPr/>
            </a:lvl2pPr>
            <a:lvl3pPr marL="0" lvl="2" indent="0" algn="r">
              <a:spcBef>
                <a:spcPts val="0"/>
              </a:spcBef>
              <a:spcAft>
                <a:spcPts val="0"/>
              </a:spcAft>
              <a:buClr>
                <a:srgbClr val="888888"/>
              </a:buClr>
              <a:buSzPts val="900"/>
              <a:buFont typeface="Calibri"/>
              <a:buNone/>
              <a:defRPr/>
            </a:lvl3pPr>
            <a:lvl4pPr marL="0" lvl="3" indent="0" algn="r">
              <a:spcBef>
                <a:spcPts val="0"/>
              </a:spcBef>
              <a:spcAft>
                <a:spcPts val="0"/>
              </a:spcAft>
              <a:buClr>
                <a:srgbClr val="888888"/>
              </a:buClr>
              <a:buSzPts val="900"/>
              <a:buFont typeface="Calibri"/>
              <a:buNone/>
              <a:defRPr/>
            </a:lvl4pPr>
            <a:lvl5pPr marL="0" lvl="4" indent="0" algn="r">
              <a:spcBef>
                <a:spcPts val="0"/>
              </a:spcBef>
              <a:spcAft>
                <a:spcPts val="0"/>
              </a:spcAft>
              <a:buClr>
                <a:srgbClr val="888888"/>
              </a:buClr>
              <a:buSzPts val="900"/>
              <a:buFont typeface="Calibri"/>
              <a:buNone/>
              <a:defRPr/>
            </a:lvl5pPr>
            <a:lvl6pPr marL="0" lvl="5" indent="0" algn="r">
              <a:spcBef>
                <a:spcPts val="0"/>
              </a:spcBef>
              <a:spcAft>
                <a:spcPts val="0"/>
              </a:spcAft>
              <a:buClr>
                <a:srgbClr val="888888"/>
              </a:buClr>
              <a:buSzPts val="900"/>
              <a:buFont typeface="Calibri"/>
              <a:buNone/>
              <a:defRPr/>
            </a:lvl6pPr>
            <a:lvl7pPr marL="0" lvl="6" indent="0" algn="r">
              <a:spcBef>
                <a:spcPts val="0"/>
              </a:spcBef>
              <a:spcAft>
                <a:spcPts val="0"/>
              </a:spcAft>
              <a:buClr>
                <a:srgbClr val="888888"/>
              </a:buClr>
              <a:buSzPts val="900"/>
              <a:buFont typeface="Calibri"/>
              <a:buNone/>
              <a:defRPr/>
            </a:lvl7pPr>
            <a:lvl8pPr marL="0" lvl="7" indent="0" algn="r">
              <a:spcBef>
                <a:spcPts val="0"/>
              </a:spcBef>
              <a:spcAft>
                <a:spcPts val="0"/>
              </a:spcAft>
              <a:buClr>
                <a:srgbClr val="888888"/>
              </a:buClr>
              <a:buSzPts val="900"/>
              <a:buFont typeface="Calibri"/>
              <a:buNone/>
              <a:defRPr/>
            </a:lvl8pPr>
            <a:lvl9pPr marL="0" lvl="8" indent="0" algn="r">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9"/>
        <p:cNvGrpSpPr/>
        <p:nvPr/>
      </p:nvGrpSpPr>
      <p:grpSpPr>
        <a:xfrm>
          <a:off x="0" y="0"/>
          <a:ext cx="0" cy="0"/>
          <a:chOff x="0" y="0"/>
          <a:chExt cx="0" cy="0"/>
        </a:xfrm>
      </p:grpSpPr>
      <p:sp>
        <p:nvSpPr>
          <p:cNvPr id="60" name="Google Shape;60;p10"/>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10"/>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0"/>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0"/>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900"/>
              <a:buFont typeface="Calibri"/>
              <a:buNone/>
              <a:defRPr/>
            </a:lvl1pPr>
            <a:lvl2pPr marL="0" lvl="1" indent="0" algn="r">
              <a:spcBef>
                <a:spcPts val="0"/>
              </a:spcBef>
              <a:spcAft>
                <a:spcPts val="0"/>
              </a:spcAft>
              <a:buClr>
                <a:srgbClr val="888888"/>
              </a:buClr>
              <a:buSzPts val="900"/>
              <a:buFont typeface="Calibri"/>
              <a:buNone/>
              <a:defRPr/>
            </a:lvl2pPr>
            <a:lvl3pPr marL="0" lvl="2" indent="0" algn="r">
              <a:spcBef>
                <a:spcPts val="0"/>
              </a:spcBef>
              <a:spcAft>
                <a:spcPts val="0"/>
              </a:spcAft>
              <a:buClr>
                <a:srgbClr val="888888"/>
              </a:buClr>
              <a:buSzPts val="900"/>
              <a:buFont typeface="Calibri"/>
              <a:buNone/>
              <a:defRPr/>
            </a:lvl3pPr>
            <a:lvl4pPr marL="0" lvl="3" indent="0" algn="r">
              <a:spcBef>
                <a:spcPts val="0"/>
              </a:spcBef>
              <a:spcAft>
                <a:spcPts val="0"/>
              </a:spcAft>
              <a:buClr>
                <a:srgbClr val="888888"/>
              </a:buClr>
              <a:buSzPts val="900"/>
              <a:buFont typeface="Calibri"/>
              <a:buNone/>
              <a:defRPr/>
            </a:lvl4pPr>
            <a:lvl5pPr marL="0" lvl="4" indent="0" algn="r">
              <a:spcBef>
                <a:spcPts val="0"/>
              </a:spcBef>
              <a:spcAft>
                <a:spcPts val="0"/>
              </a:spcAft>
              <a:buClr>
                <a:srgbClr val="888888"/>
              </a:buClr>
              <a:buSzPts val="900"/>
              <a:buFont typeface="Calibri"/>
              <a:buNone/>
              <a:defRPr/>
            </a:lvl5pPr>
            <a:lvl6pPr marL="0" lvl="5" indent="0" algn="r">
              <a:spcBef>
                <a:spcPts val="0"/>
              </a:spcBef>
              <a:spcAft>
                <a:spcPts val="0"/>
              </a:spcAft>
              <a:buClr>
                <a:srgbClr val="888888"/>
              </a:buClr>
              <a:buSzPts val="900"/>
              <a:buFont typeface="Calibri"/>
              <a:buNone/>
              <a:defRPr/>
            </a:lvl6pPr>
            <a:lvl7pPr marL="0" lvl="6" indent="0" algn="r">
              <a:spcBef>
                <a:spcPts val="0"/>
              </a:spcBef>
              <a:spcAft>
                <a:spcPts val="0"/>
              </a:spcAft>
              <a:buClr>
                <a:srgbClr val="888888"/>
              </a:buClr>
              <a:buSzPts val="900"/>
              <a:buFont typeface="Calibri"/>
              <a:buNone/>
              <a:defRPr/>
            </a:lvl7pPr>
            <a:lvl8pPr marL="0" lvl="7" indent="0" algn="r">
              <a:spcBef>
                <a:spcPts val="0"/>
              </a:spcBef>
              <a:spcAft>
                <a:spcPts val="0"/>
              </a:spcAft>
              <a:buClr>
                <a:srgbClr val="888888"/>
              </a:buClr>
              <a:buSzPts val="900"/>
              <a:buFont typeface="Calibri"/>
              <a:buNone/>
              <a:defRPr/>
            </a:lvl8pPr>
            <a:lvl9pPr marL="0" lvl="8" indent="0" algn="r">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4"/>
        <p:cNvGrpSpPr/>
        <p:nvPr/>
      </p:nvGrpSpPr>
      <p:grpSpPr>
        <a:xfrm>
          <a:off x="0" y="0"/>
          <a:ext cx="0" cy="0"/>
          <a:chOff x="0" y="0"/>
          <a:chExt cx="0" cy="0"/>
        </a:xfrm>
      </p:grpSpPr>
      <p:sp>
        <p:nvSpPr>
          <p:cNvPr id="65" name="Google Shape;65;p1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lvl="0" indent="0" algn="r">
              <a:spcBef>
                <a:spcPts val="0"/>
              </a:spcBef>
              <a:spcAft>
                <a:spcPts val="0"/>
              </a:spcAft>
              <a:buClr>
                <a:srgbClr val="888888"/>
              </a:buClr>
              <a:buSzPts val="900"/>
              <a:buFont typeface="Calibri"/>
              <a:buNone/>
              <a:defRPr/>
            </a:lvl1pPr>
            <a:lvl2pPr marL="0" lvl="1" indent="0" algn="r">
              <a:spcBef>
                <a:spcPts val="0"/>
              </a:spcBef>
              <a:spcAft>
                <a:spcPts val="0"/>
              </a:spcAft>
              <a:buClr>
                <a:srgbClr val="888888"/>
              </a:buClr>
              <a:buSzPts val="900"/>
              <a:buFont typeface="Calibri"/>
              <a:buNone/>
              <a:defRPr/>
            </a:lvl2pPr>
            <a:lvl3pPr marL="0" lvl="2" indent="0" algn="r">
              <a:spcBef>
                <a:spcPts val="0"/>
              </a:spcBef>
              <a:spcAft>
                <a:spcPts val="0"/>
              </a:spcAft>
              <a:buClr>
                <a:srgbClr val="888888"/>
              </a:buClr>
              <a:buSzPts val="900"/>
              <a:buFont typeface="Calibri"/>
              <a:buNone/>
              <a:defRPr/>
            </a:lvl3pPr>
            <a:lvl4pPr marL="0" lvl="3" indent="0" algn="r">
              <a:spcBef>
                <a:spcPts val="0"/>
              </a:spcBef>
              <a:spcAft>
                <a:spcPts val="0"/>
              </a:spcAft>
              <a:buClr>
                <a:srgbClr val="888888"/>
              </a:buClr>
              <a:buSzPts val="900"/>
              <a:buFont typeface="Calibri"/>
              <a:buNone/>
              <a:defRPr/>
            </a:lvl4pPr>
            <a:lvl5pPr marL="0" lvl="4" indent="0" algn="r">
              <a:spcBef>
                <a:spcPts val="0"/>
              </a:spcBef>
              <a:spcAft>
                <a:spcPts val="0"/>
              </a:spcAft>
              <a:buClr>
                <a:srgbClr val="888888"/>
              </a:buClr>
              <a:buSzPts val="900"/>
              <a:buFont typeface="Calibri"/>
              <a:buNone/>
              <a:defRPr/>
            </a:lvl5pPr>
            <a:lvl6pPr marL="0" lvl="5" indent="0" algn="r">
              <a:spcBef>
                <a:spcPts val="0"/>
              </a:spcBef>
              <a:spcAft>
                <a:spcPts val="0"/>
              </a:spcAft>
              <a:buClr>
                <a:srgbClr val="888888"/>
              </a:buClr>
              <a:buSzPts val="900"/>
              <a:buFont typeface="Calibri"/>
              <a:buNone/>
              <a:defRPr/>
            </a:lvl6pPr>
            <a:lvl7pPr marL="0" lvl="6" indent="0" algn="r">
              <a:spcBef>
                <a:spcPts val="0"/>
              </a:spcBef>
              <a:spcAft>
                <a:spcPts val="0"/>
              </a:spcAft>
              <a:buClr>
                <a:srgbClr val="888888"/>
              </a:buClr>
              <a:buSzPts val="900"/>
              <a:buFont typeface="Calibri"/>
              <a:buNone/>
              <a:defRPr/>
            </a:lvl7pPr>
            <a:lvl8pPr marL="0" lvl="7" indent="0" algn="r">
              <a:spcBef>
                <a:spcPts val="0"/>
              </a:spcBef>
              <a:spcAft>
                <a:spcPts val="0"/>
              </a:spcAft>
              <a:buClr>
                <a:srgbClr val="888888"/>
              </a:buClr>
              <a:buSzPts val="900"/>
              <a:buFont typeface="Calibri"/>
              <a:buNone/>
              <a:defRPr/>
            </a:lvl8pPr>
            <a:lvl9pPr marL="0" lvl="8" indent="0" algn="r">
              <a:spcBef>
                <a:spcPts val="0"/>
              </a:spcBef>
              <a:spcAft>
                <a:spcPts val="0"/>
              </a:spcAft>
              <a:buClr>
                <a:srgbClr val="888888"/>
              </a:buClr>
              <a:buSzPts val="900"/>
              <a:buFont typeface="Calibri"/>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3300"/>
              <a:buFont typeface="Calibri"/>
              <a:buNone/>
              <a:defRPr sz="33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lt1"/>
              </a:buClr>
              <a:buSzPts val="2100"/>
              <a:buFont typeface="Arial"/>
              <a:buChar char="•"/>
              <a:defRPr sz="2100" b="0" i="0" u="none" strike="noStrike" cap="none">
                <a:solidFill>
                  <a:schemeClr val="lt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lt1"/>
              </a:buClr>
              <a:buSzPts val="1500"/>
              <a:buFont typeface="Arial"/>
              <a:buChar char="•"/>
              <a:defRPr sz="1500" b="0" i="0" u="none" strike="noStrike" cap="none">
                <a:solidFill>
                  <a:schemeClr val="lt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lt1"/>
              </a:buClr>
              <a:buSzPts val="1350"/>
              <a:buFont typeface="Arial"/>
              <a:buChar char="•"/>
              <a:defRPr sz="1350" b="0" i="0" u="none" strike="noStrike" cap="none">
                <a:solidFill>
                  <a:schemeClr val="lt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1pPr>
            <a:lvl2pPr marL="0" marR="0" lvl="1"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2pPr>
            <a:lvl3pPr marL="0" marR="0" lvl="2"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3pPr>
            <a:lvl4pPr marL="0" marR="0" lvl="3"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4pPr>
            <a:lvl5pPr marL="0" marR="0" lvl="4"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5pPr>
            <a:lvl6pPr marL="0" marR="0" lvl="5"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6pPr>
            <a:lvl7pPr marL="0" marR="0" lvl="6"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7pPr>
            <a:lvl8pPr marL="0" marR="0" lvl="7"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8pPr>
            <a:lvl9pPr marL="0" marR="0" lvl="8" indent="0" algn="r" rtl="0">
              <a:spcBef>
                <a:spcPts val="0"/>
              </a:spcBef>
              <a:spcAft>
                <a:spcPts val="0"/>
              </a:spcAft>
              <a:buClr>
                <a:schemeClr val="lt1"/>
              </a:buClr>
              <a:buSzPts val="900"/>
              <a:buFont typeface="Calibri"/>
              <a:buNone/>
              <a:defRPr sz="9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title"/>
          </p:nvPr>
        </p:nvSpPr>
        <p:spPr>
          <a:xfrm>
            <a:off x="628650" y="273844"/>
            <a:ext cx="7886700" cy="994172"/>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3"/>
          <p:cNvSpPr txBox="1">
            <a:spLocks noGrp="1"/>
          </p:cNvSpPr>
          <p:nvPr>
            <p:ph type="body" idx="1"/>
          </p:nvPr>
        </p:nvSpPr>
        <p:spPr>
          <a:xfrm>
            <a:off x="628650" y="1369219"/>
            <a:ext cx="7886700" cy="3263504"/>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8" name="Google Shape;18;p3"/>
          <p:cNvSpPr txBox="1">
            <a:spLocks noGrp="1"/>
          </p:cNvSpPr>
          <p:nvPr>
            <p:ph type="dt" idx="10"/>
          </p:nvPr>
        </p:nvSpPr>
        <p:spPr>
          <a:xfrm>
            <a:off x="628650" y="4767263"/>
            <a:ext cx="2057400" cy="273844"/>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3"/>
          <p:cNvSpPr txBox="1">
            <a:spLocks noGrp="1"/>
          </p:cNvSpPr>
          <p:nvPr>
            <p:ph type="ftr" idx="11"/>
          </p:nvPr>
        </p:nvSpPr>
        <p:spPr>
          <a:xfrm>
            <a:off x="3028950" y="4767263"/>
            <a:ext cx="3086100" cy="273844"/>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3"/>
          <p:cNvSpPr txBox="1">
            <a:spLocks noGrp="1"/>
          </p:cNvSpPr>
          <p:nvPr>
            <p:ph type="sldNum" idx="12"/>
          </p:nvPr>
        </p:nvSpPr>
        <p:spPr>
          <a:xfrm>
            <a:off x="6457950" y="4767263"/>
            <a:ext cx="2057400" cy="273844"/>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mailchimp.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canva.com/" TargetMode="External"/><Relationship Id="rId4" Type="http://schemas.openxmlformats.org/officeDocument/2006/relationships/hyperlink" Target="mailto:politcal@nhdp.org"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docs.google.com/document/d/1Hq1q9Fgjc6gtQ1CAB5CkmoqGKboLfKRJaQdFIuuMYfk/edit?usp=sharing%20For%20more%20information%20on%20the%20NHDP%20go%20to%20nhdp.org/party"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https://www.nhdp.org/party"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www.nhdp.org/events"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8" Type="http://schemas.openxmlformats.org/officeDocument/2006/relationships/hyperlink" Target="https://hopkintonnhdemocrats.us20.list-manage.com/track/click?u=398890c7fcc1c7fc910f764d3&amp;id=496dd2d1ef&amp;e=0f178671ca" TargetMode="External"/><Relationship Id="rId3" Type="http://schemas.openxmlformats.org/officeDocument/2006/relationships/hyperlink" Target="https://docs.google.com/document/d/1Hq1q9Fgjc6gtQ1CAB5CkmoqGKboLfKRJaQdFIuuMYfk/edit?usp=sharing%20For%20more%20information%20on%20the%20NHDP%20go%20to%20nhdp.org/party" TargetMode="External"/><Relationship Id="rId7" Type="http://schemas.openxmlformats.org/officeDocument/2006/relationships/hyperlink" Target="https://www.canva.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s://mailchimp.com/" TargetMode="External"/><Relationship Id="rId5" Type="http://schemas.openxmlformats.org/officeDocument/2006/relationships/hyperlink" Target="mailto:politcal@nhdp.org" TargetMode="External"/><Relationship Id="rId4" Type="http://schemas.openxmlformats.org/officeDocument/2006/relationships/hyperlink" Target="https://www.nhdp.org/party" TargetMode="External"/><Relationship Id="rId9" Type="http://schemas.openxmlformats.org/officeDocument/2006/relationships/hyperlink" Target="https://hopkintonnhdemocrats.us20.list-manage.com/track/click?u=398890c7fcc1c7fc910f764d3&amp;id=79cd811f79&amp;e=0f178671ca"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nhdp.org/party"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mobilize.us/nhdp_event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7"/>
        <p:cNvGrpSpPr/>
        <p:nvPr/>
      </p:nvGrpSpPr>
      <p:grpSpPr>
        <a:xfrm>
          <a:off x="0" y="0"/>
          <a:ext cx="0" cy="0"/>
          <a:chOff x="0" y="0"/>
          <a:chExt cx="0" cy="0"/>
        </a:xfrm>
      </p:grpSpPr>
      <p:sp>
        <p:nvSpPr>
          <p:cNvPr id="98" name="Google Shape;98;p16"/>
          <p:cNvSpPr/>
          <p:nvPr/>
        </p:nvSpPr>
        <p:spPr>
          <a:xfrm>
            <a:off x="0" y="0"/>
            <a:ext cx="9144000" cy="51435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99" name="Google Shape;99;p16" descr="Logo, company name&#10;&#10;Description automatically generated"/>
          <p:cNvPicPr preferRelativeResize="0"/>
          <p:nvPr/>
        </p:nvPicPr>
        <p:blipFill rotWithShape="1">
          <a:blip r:embed="rId3">
            <a:alphaModFix/>
          </a:blip>
          <a:srcRect/>
          <a:stretch/>
        </p:blipFill>
        <p:spPr>
          <a:xfrm>
            <a:off x="5908983" y="651151"/>
            <a:ext cx="2842490" cy="3841200"/>
          </a:xfrm>
          <a:prstGeom prst="rect">
            <a:avLst/>
          </a:prstGeom>
          <a:noFill/>
          <a:ln>
            <a:noFill/>
          </a:ln>
        </p:spPr>
      </p:pic>
      <p:sp>
        <p:nvSpPr>
          <p:cNvPr id="100" name="Google Shape;100;p16"/>
          <p:cNvSpPr/>
          <p:nvPr/>
        </p:nvSpPr>
        <p:spPr>
          <a:xfrm rot="10800000" flipH="1">
            <a:off x="0" y="-358"/>
            <a:ext cx="6672589" cy="5143858"/>
          </a:xfrm>
          <a:custGeom>
            <a:avLst/>
            <a:gdLst/>
            <a:ahLst/>
            <a:cxnLst/>
            <a:rect l="l" t="t" r="r" b="b"/>
            <a:pathLst>
              <a:path w="8896786" h="6858478" extrusionOk="0">
                <a:moveTo>
                  <a:pt x="1472231" y="6858478"/>
                </a:moveTo>
                <a:lnTo>
                  <a:pt x="8896786" y="6858478"/>
                </a:lnTo>
                <a:lnTo>
                  <a:pt x="5720411" y="0"/>
                </a:lnTo>
                <a:lnTo>
                  <a:pt x="5714834" y="0"/>
                </a:lnTo>
                <a:lnTo>
                  <a:pt x="4648606" y="0"/>
                </a:lnTo>
                <a:lnTo>
                  <a:pt x="0" y="0"/>
                </a:lnTo>
                <a:lnTo>
                  <a:pt x="0" y="6857915"/>
                </a:lnTo>
                <a:lnTo>
                  <a:pt x="1472491" y="6857915"/>
                </a:lnTo>
                <a:close/>
              </a:path>
            </a:pathLst>
          </a:custGeom>
          <a:solidFill>
            <a:srgbClr val="262626">
              <a:alpha val="69803"/>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1" name="Google Shape;101;p16"/>
          <p:cNvSpPr/>
          <p:nvPr/>
        </p:nvSpPr>
        <p:spPr>
          <a:xfrm rot="10800000" flipH="1">
            <a:off x="0" y="-359"/>
            <a:ext cx="6072186" cy="5143859"/>
          </a:xfrm>
          <a:custGeom>
            <a:avLst/>
            <a:gdLst/>
            <a:ahLst/>
            <a:cxnLst/>
            <a:rect l="l" t="t" r="r" b="b"/>
            <a:pathLst>
              <a:path w="8096249" h="6858479" extrusionOk="0">
                <a:moveTo>
                  <a:pt x="0" y="6858479"/>
                </a:moveTo>
                <a:lnTo>
                  <a:pt x="2130297" y="6858479"/>
                </a:lnTo>
                <a:lnTo>
                  <a:pt x="2130297" y="6858478"/>
                </a:lnTo>
                <a:lnTo>
                  <a:pt x="8096249" y="6858478"/>
                </a:lnTo>
                <a:lnTo>
                  <a:pt x="4919874" y="0"/>
                </a:lnTo>
                <a:lnTo>
                  <a:pt x="4914297" y="0"/>
                </a:lnTo>
                <a:lnTo>
                  <a:pt x="3848069" y="0"/>
                </a:lnTo>
                <a:lnTo>
                  <a:pt x="18197" y="0"/>
                </a:lnTo>
                <a:lnTo>
                  <a:pt x="18197" y="479"/>
                </a:lnTo>
                <a:lnTo>
                  <a:pt x="0" y="479"/>
                </a:lnTo>
                <a:close/>
              </a:path>
            </a:pathLst>
          </a:custGeom>
          <a:solidFill>
            <a:srgbClr val="1DA5D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102" name="Google Shape;102;p16"/>
          <p:cNvSpPr txBox="1"/>
          <p:nvPr/>
        </p:nvSpPr>
        <p:spPr>
          <a:xfrm>
            <a:off x="601200" y="1304073"/>
            <a:ext cx="3970800" cy="1597800"/>
          </a:xfrm>
          <a:prstGeom prst="rect">
            <a:avLst/>
          </a:prstGeom>
          <a:noFill/>
          <a:ln>
            <a:noFill/>
          </a:ln>
        </p:spPr>
        <p:txBody>
          <a:bodyPr spcFirstLastPara="1" wrap="square" lIns="91425" tIns="45700" rIns="91425" bIns="45700" anchor="b" anchorCtr="0">
            <a:normAutofit/>
          </a:bodyPr>
          <a:lstStyle/>
          <a:p>
            <a:pPr marL="0" marR="0" lvl="0" indent="0" algn="l" rtl="0">
              <a:lnSpc>
                <a:spcPct val="70000"/>
              </a:lnSpc>
              <a:spcBef>
                <a:spcPts val="0"/>
              </a:spcBef>
              <a:spcAft>
                <a:spcPts val="0"/>
              </a:spcAft>
              <a:buNone/>
            </a:pPr>
            <a:r>
              <a:rPr lang="en-US" sz="5700" i="0" u="none" strike="noStrike" cap="none">
                <a:solidFill>
                  <a:schemeClr val="lt1"/>
                </a:solidFill>
                <a:latin typeface="Open Sans"/>
                <a:ea typeface="Open Sans"/>
                <a:cs typeface="Open Sans"/>
                <a:sym typeface="Open Sans"/>
              </a:rPr>
              <a:t>GETTING STRONGER</a:t>
            </a:r>
            <a:endParaRPr sz="3000">
              <a:latin typeface="Open Sans"/>
              <a:ea typeface="Open Sans"/>
              <a:cs typeface="Open Sans"/>
              <a:sym typeface="Open Sans"/>
            </a:endParaRPr>
          </a:p>
        </p:txBody>
      </p:sp>
      <p:sp>
        <p:nvSpPr>
          <p:cNvPr id="103" name="Google Shape;103;p16"/>
          <p:cNvSpPr txBox="1"/>
          <p:nvPr/>
        </p:nvSpPr>
        <p:spPr>
          <a:xfrm>
            <a:off x="601200" y="3011425"/>
            <a:ext cx="3847800" cy="375000"/>
          </a:xfrm>
          <a:prstGeom prst="rect">
            <a:avLst/>
          </a:prstGeom>
          <a:noFill/>
          <a:ln>
            <a:noFill/>
          </a:ln>
        </p:spPr>
        <p:txBody>
          <a:bodyPr spcFirstLastPara="1" wrap="square" lIns="91425" tIns="45700" rIns="91425" bIns="45700" anchor="t" anchorCtr="0">
            <a:normAutofit fontScale="85000" lnSpcReduction="10000"/>
          </a:bodyPr>
          <a:lstStyle/>
          <a:p>
            <a:pPr marL="0" marR="0" lvl="0" indent="0" algn="l" rtl="0">
              <a:lnSpc>
                <a:spcPct val="90000"/>
              </a:lnSpc>
              <a:spcBef>
                <a:spcPts val="0"/>
              </a:spcBef>
              <a:spcAft>
                <a:spcPts val="0"/>
              </a:spcAft>
              <a:buNone/>
            </a:pPr>
            <a:r>
              <a:rPr lang="en-US" sz="2000">
                <a:solidFill>
                  <a:schemeClr val="lt1"/>
                </a:solidFill>
                <a:latin typeface="Open Sans"/>
                <a:ea typeface="Open Sans"/>
                <a:cs typeface="Open Sans"/>
                <a:sym typeface="Open Sans"/>
              </a:rPr>
              <a:t>Group Assessment + Development</a:t>
            </a:r>
            <a:endParaRPr sz="1900">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3"/>
        <p:cNvGrpSpPr/>
        <p:nvPr/>
      </p:nvGrpSpPr>
      <p:grpSpPr>
        <a:xfrm>
          <a:off x="0" y="0"/>
          <a:ext cx="0" cy="0"/>
          <a:chOff x="0" y="0"/>
          <a:chExt cx="0" cy="0"/>
        </a:xfrm>
      </p:grpSpPr>
      <p:sp>
        <p:nvSpPr>
          <p:cNvPr id="174" name="Google Shape;174;p25"/>
          <p:cNvSpPr/>
          <p:nvPr/>
        </p:nvSpPr>
        <p:spPr>
          <a:xfrm>
            <a:off x="0" y="0"/>
            <a:ext cx="9144000" cy="1433512"/>
          </a:xfrm>
          <a:prstGeom prst="rect">
            <a:avLst/>
          </a:prstGeom>
          <a:solidFill>
            <a:srgbClr val="1DA5D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75" name="Google Shape;175;p25"/>
          <p:cNvSpPr txBox="1">
            <a:spLocks noGrp="1"/>
          </p:cNvSpPr>
          <p:nvPr>
            <p:ph type="title"/>
          </p:nvPr>
        </p:nvSpPr>
        <p:spPr>
          <a:xfrm>
            <a:off x="628650" y="273843"/>
            <a:ext cx="7886700" cy="99417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2800"/>
              <a:buFont typeface="Calibri"/>
              <a:buNone/>
            </a:pPr>
            <a:r>
              <a:rPr lang="en-US" sz="3500" b="1">
                <a:solidFill>
                  <a:srgbClr val="FFFFFF"/>
                </a:solidFill>
                <a:latin typeface="Open Sans"/>
                <a:ea typeface="Open Sans"/>
                <a:cs typeface="Open Sans"/>
                <a:sym typeface="Open Sans"/>
              </a:rPr>
              <a:t>SOCIAL MEDIA + TECHNOLOGY</a:t>
            </a:r>
            <a:endParaRPr>
              <a:latin typeface="Open Sans"/>
              <a:ea typeface="Open Sans"/>
              <a:cs typeface="Open Sans"/>
              <a:sym typeface="Open Sans"/>
            </a:endParaRPr>
          </a:p>
        </p:txBody>
      </p:sp>
      <p:sp>
        <p:nvSpPr>
          <p:cNvPr id="176" name="Google Shape;176;p25"/>
          <p:cNvSpPr txBox="1"/>
          <p:nvPr/>
        </p:nvSpPr>
        <p:spPr>
          <a:xfrm>
            <a:off x="628650" y="1828800"/>
            <a:ext cx="7886700" cy="2803921"/>
          </a:xfrm>
          <a:prstGeom prst="rect">
            <a:avLst/>
          </a:prstGeom>
          <a:noFill/>
          <a:ln>
            <a:noFill/>
          </a:ln>
        </p:spPr>
        <p:txBody>
          <a:bodyPr spcFirstLastPara="1" wrap="square" lIns="91425" tIns="45700" rIns="91425" bIns="45700" anchor="t" anchorCtr="0">
            <a:normAutofit fontScale="85000" lnSpcReduction="20000"/>
          </a:bodyPr>
          <a:lstStyle/>
          <a:p>
            <a:pPr marL="457200" marR="0" lvl="0" indent="-287655" algn="l" rtl="0">
              <a:lnSpc>
                <a:spcPct val="150000"/>
              </a:lnSpc>
              <a:spcBef>
                <a:spcPts val="0"/>
              </a:spcBef>
              <a:spcAft>
                <a:spcPts val="0"/>
              </a:spcAft>
              <a:buSzPct val="100000"/>
              <a:buFont typeface="Open Sans"/>
              <a:buChar char="●"/>
            </a:pPr>
            <a:r>
              <a:rPr lang="en-US" sz="1200" b="1" i="0" u="sng" strike="noStrike" cap="none">
                <a:solidFill>
                  <a:schemeClr val="dk1"/>
                </a:solidFill>
                <a:latin typeface="Open Sans"/>
                <a:ea typeface="Open Sans"/>
                <a:cs typeface="Open Sans"/>
                <a:sym typeface="Open Sans"/>
              </a:rPr>
              <a:t>Mail Chimp:</a:t>
            </a:r>
            <a:r>
              <a:rPr lang="en-US" sz="1200" i="0" u="none" strike="noStrike" cap="none">
                <a:solidFill>
                  <a:schemeClr val="dk1"/>
                </a:solidFill>
                <a:latin typeface="Open Sans"/>
                <a:ea typeface="Open Sans"/>
                <a:cs typeface="Open Sans"/>
                <a:sym typeface="Open Sans"/>
              </a:rPr>
              <a:t> is a</a:t>
            </a:r>
            <a:r>
              <a:rPr lang="en-US" sz="1200">
                <a:solidFill>
                  <a:schemeClr val="dk1"/>
                </a:solidFill>
                <a:latin typeface="Open Sans"/>
                <a:ea typeface="Open Sans"/>
                <a:cs typeface="Open Sans"/>
                <a:sym typeface="Open Sans"/>
              </a:rPr>
              <a:t> free</a:t>
            </a:r>
            <a:r>
              <a:rPr lang="en-US" sz="1200" i="0" u="none" strike="noStrike" cap="none">
                <a:solidFill>
                  <a:schemeClr val="dk1"/>
                </a:solidFill>
                <a:latin typeface="Open Sans"/>
                <a:ea typeface="Open Sans"/>
                <a:cs typeface="Open Sans"/>
                <a:sym typeface="Open Sans"/>
              </a:rPr>
              <a:t> effective emailing software system to reach your town committee members. </a:t>
            </a:r>
            <a:r>
              <a:rPr lang="en-US" sz="1200" i="0" u="sng" strike="noStrike" cap="none">
                <a:solidFill>
                  <a:schemeClr val="hlink"/>
                </a:solidFill>
                <a:latin typeface="Open Sans"/>
                <a:ea typeface="Open Sans"/>
                <a:cs typeface="Open Sans"/>
                <a:sym typeface="Open Sans"/>
                <a:hlinkClick r:id="rId3"/>
              </a:rPr>
              <a:t>Visit MailChimp.com. </a:t>
            </a:r>
            <a:endParaRPr sz="1200">
              <a:latin typeface="Open Sans"/>
              <a:ea typeface="Open Sans"/>
              <a:cs typeface="Open Sans"/>
              <a:sym typeface="Open Sans"/>
            </a:endParaRPr>
          </a:p>
          <a:p>
            <a:pPr marL="457200" marR="0" lvl="0" indent="-287655" algn="l" rtl="0">
              <a:lnSpc>
                <a:spcPct val="150000"/>
              </a:lnSpc>
              <a:spcBef>
                <a:spcPts val="0"/>
              </a:spcBef>
              <a:spcAft>
                <a:spcPts val="0"/>
              </a:spcAft>
              <a:buClr>
                <a:schemeClr val="dk1"/>
              </a:buClr>
              <a:buSzPct val="100000"/>
              <a:buFont typeface="Open Sans"/>
              <a:buChar char="●"/>
            </a:pPr>
            <a:r>
              <a:rPr lang="en-US" sz="1200" b="1" i="0" u="sng" strike="noStrike" cap="none">
                <a:solidFill>
                  <a:schemeClr val="dk1"/>
                </a:solidFill>
                <a:latin typeface="Open Sans"/>
                <a:ea typeface="Open Sans"/>
                <a:cs typeface="Open Sans"/>
                <a:sym typeface="Open Sans"/>
              </a:rPr>
              <a:t>Virtual Meetings:</a:t>
            </a:r>
            <a:r>
              <a:rPr lang="en-US" sz="1200" i="0" u="none" strike="noStrike" cap="none">
                <a:solidFill>
                  <a:schemeClr val="dk1"/>
                </a:solidFill>
                <a:latin typeface="Open Sans"/>
                <a:ea typeface="Open Sans"/>
                <a:cs typeface="Open Sans"/>
                <a:sym typeface="Open Sans"/>
              </a:rPr>
              <a:t> Set up a Zoom Account. The NHDP will help you with this if you do not have one available.</a:t>
            </a:r>
            <a:endParaRPr sz="1200">
              <a:latin typeface="Open Sans"/>
              <a:ea typeface="Open Sans"/>
              <a:cs typeface="Open Sans"/>
              <a:sym typeface="Open Sans"/>
            </a:endParaRPr>
          </a:p>
          <a:p>
            <a:pPr marL="457200" marR="0" lvl="0" indent="-287655" algn="l" rtl="0">
              <a:lnSpc>
                <a:spcPct val="150000"/>
              </a:lnSpc>
              <a:spcBef>
                <a:spcPts val="0"/>
              </a:spcBef>
              <a:spcAft>
                <a:spcPts val="0"/>
              </a:spcAft>
              <a:buSzPct val="100000"/>
              <a:buFont typeface="Open Sans"/>
              <a:buChar char="●"/>
            </a:pPr>
            <a:r>
              <a:rPr lang="en-US" sz="1200" b="1" i="0" u="sng" strike="noStrike" cap="none">
                <a:solidFill>
                  <a:schemeClr val="dk1"/>
                </a:solidFill>
                <a:latin typeface="Open Sans"/>
                <a:ea typeface="Open Sans"/>
                <a:cs typeface="Open Sans"/>
                <a:sym typeface="Open Sans"/>
              </a:rPr>
              <a:t>Vote Builder:</a:t>
            </a:r>
            <a:r>
              <a:rPr lang="en-US" sz="1200" i="0" u="none" strike="noStrike" cap="none">
                <a:solidFill>
                  <a:schemeClr val="dk1"/>
                </a:solidFill>
                <a:latin typeface="Open Sans"/>
                <a:ea typeface="Open Sans"/>
                <a:cs typeface="Open Sans"/>
                <a:sym typeface="Open Sans"/>
              </a:rPr>
              <a:t> The town chair can access voter information through votebuilder or VANS database. This contains the official list of all the registered voters in your community. You can access voter lists, voter history, party affiliation, addresses, past volunteer activities and more.  You can use it to store all your local membership data such as events, meeting minutes, emails, etc.  NHDP will provide votebuilder training through </a:t>
            </a:r>
            <a:r>
              <a:rPr lang="en-US" sz="1200" i="0" u="sng" strike="noStrike" cap="none">
                <a:solidFill>
                  <a:schemeClr val="hlink"/>
                </a:solidFill>
                <a:latin typeface="Open Sans"/>
                <a:ea typeface="Open Sans"/>
                <a:cs typeface="Open Sans"/>
                <a:sym typeface="Open Sans"/>
                <a:hlinkClick r:id="rId4"/>
              </a:rPr>
              <a:t>politcal@nhdp.org</a:t>
            </a:r>
            <a:r>
              <a:rPr lang="en-US" sz="1200" i="0" u="none" strike="noStrike" cap="none">
                <a:solidFill>
                  <a:schemeClr val="dk1"/>
                </a:solidFill>
                <a:latin typeface="Open Sans"/>
                <a:ea typeface="Open Sans"/>
                <a:cs typeface="Open Sans"/>
                <a:sym typeface="Open Sans"/>
              </a:rPr>
              <a:t>.</a:t>
            </a:r>
            <a:endParaRPr sz="1200">
              <a:latin typeface="Open Sans"/>
              <a:ea typeface="Open Sans"/>
              <a:cs typeface="Open Sans"/>
              <a:sym typeface="Open Sans"/>
            </a:endParaRPr>
          </a:p>
          <a:p>
            <a:pPr marL="457200" marR="0" lvl="0" indent="-287655" algn="l" rtl="0">
              <a:lnSpc>
                <a:spcPct val="150000"/>
              </a:lnSpc>
              <a:spcBef>
                <a:spcPts val="0"/>
              </a:spcBef>
              <a:spcAft>
                <a:spcPts val="0"/>
              </a:spcAft>
              <a:buClr>
                <a:schemeClr val="dk1"/>
              </a:buClr>
              <a:buSzPct val="100000"/>
              <a:buFont typeface="Open Sans"/>
              <a:buChar char="●"/>
            </a:pPr>
            <a:r>
              <a:rPr lang="en-US" sz="1200" b="1" i="0" u="sng" strike="noStrike" cap="none">
                <a:solidFill>
                  <a:schemeClr val="dk1"/>
                </a:solidFill>
                <a:latin typeface="Open Sans"/>
                <a:ea typeface="Open Sans"/>
                <a:cs typeface="Open Sans"/>
                <a:sym typeface="Open Sans"/>
              </a:rPr>
              <a:t>Canva:</a:t>
            </a:r>
            <a:r>
              <a:rPr lang="en-US" sz="1200" i="0" u="none" strike="noStrike" cap="none">
                <a:solidFill>
                  <a:schemeClr val="dk1"/>
                </a:solidFill>
                <a:latin typeface="Open Sans"/>
                <a:ea typeface="Open Sans"/>
                <a:cs typeface="Open Sans"/>
                <a:sym typeface="Open Sans"/>
              </a:rPr>
              <a:t> is a free graphic design tool that can be used to cr</a:t>
            </a:r>
            <a:r>
              <a:rPr lang="en-US" sz="1200">
                <a:solidFill>
                  <a:schemeClr val="dk1"/>
                </a:solidFill>
                <a:latin typeface="Open Sans"/>
                <a:ea typeface="Open Sans"/>
                <a:cs typeface="Open Sans"/>
                <a:sym typeface="Open Sans"/>
              </a:rPr>
              <a:t>eate </a:t>
            </a:r>
            <a:r>
              <a:rPr lang="en-US" sz="1200" i="0" u="none" strike="noStrike" cap="none">
                <a:solidFill>
                  <a:schemeClr val="dk1"/>
                </a:solidFill>
                <a:latin typeface="Open Sans"/>
                <a:ea typeface="Open Sans"/>
                <a:cs typeface="Open Sans"/>
                <a:sym typeface="Open Sans"/>
              </a:rPr>
              <a:t>online media. Visit </a:t>
            </a:r>
            <a:r>
              <a:rPr lang="en-US" sz="1200" i="0" u="sng" strike="noStrike" cap="none">
                <a:solidFill>
                  <a:schemeClr val="hlink"/>
                </a:solidFill>
                <a:latin typeface="Open Sans"/>
                <a:ea typeface="Open Sans"/>
                <a:cs typeface="Open Sans"/>
                <a:sym typeface="Open Sans"/>
                <a:hlinkClick r:id="rId5"/>
              </a:rPr>
              <a:t>canva.c</a:t>
            </a:r>
            <a:r>
              <a:rPr lang="en-US" sz="1200" u="sng">
                <a:solidFill>
                  <a:schemeClr val="hlink"/>
                </a:solidFill>
                <a:latin typeface="Open Sans"/>
                <a:ea typeface="Open Sans"/>
                <a:cs typeface="Open Sans"/>
                <a:sym typeface="Open Sans"/>
                <a:hlinkClick r:id="rId5"/>
              </a:rPr>
              <a:t>om</a:t>
            </a:r>
            <a:r>
              <a:rPr lang="en-US" sz="1200">
                <a:solidFill>
                  <a:schemeClr val="dk1"/>
                </a:solidFill>
                <a:latin typeface="Open Sans"/>
                <a:ea typeface="Open Sans"/>
                <a:cs typeface="Open Sans"/>
                <a:sym typeface="Open Sans"/>
              </a:rPr>
              <a:t>.</a:t>
            </a:r>
            <a:endParaRPr sz="1200">
              <a:latin typeface="Open Sans"/>
              <a:ea typeface="Open Sans"/>
              <a:cs typeface="Open Sans"/>
              <a:sym typeface="Open Sans"/>
            </a:endParaRPr>
          </a:p>
          <a:p>
            <a:pPr marL="457200" marR="0" lvl="0" indent="-287655" algn="l" rtl="0">
              <a:lnSpc>
                <a:spcPct val="150000"/>
              </a:lnSpc>
              <a:spcBef>
                <a:spcPts val="0"/>
              </a:spcBef>
              <a:spcAft>
                <a:spcPts val="0"/>
              </a:spcAft>
              <a:buClr>
                <a:schemeClr val="dk1"/>
              </a:buClr>
              <a:buSzPct val="100000"/>
              <a:buFont typeface="Open Sans"/>
              <a:buChar char="●"/>
            </a:pPr>
            <a:r>
              <a:rPr lang="en-US" sz="1200" b="1" i="0" u="sng" strike="noStrike" cap="none">
                <a:solidFill>
                  <a:schemeClr val="dk1"/>
                </a:solidFill>
                <a:latin typeface="Open Sans"/>
                <a:ea typeface="Open Sans"/>
                <a:cs typeface="Open Sans"/>
                <a:sym typeface="Open Sans"/>
              </a:rPr>
              <a:t>Social Media: </a:t>
            </a:r>
            <a:r>
              <a:rPr lang="en-US" sz="1200" i="0" u="none" strike="noStrike" cap="none">
                <a:solidFill>
                  <a:schemeClr val="dk1"/>
                </a:solidFill>
                <a:latin typeface="Open Sans"/>
                <a:ea typeface="Open Sans"/>
                <a:cs typeface="Open Sans"/>
                <a:sym typeface="Open Sans"/>
              </a:rPr>
              <a:t> Facebook, Instagram and Twitter are great for sending out information, motivational and inspirational quips, fun exchanges, special action items and more. The best practice is to find the media p</a:t>
            </a:r>
            <a:r>
              <a:rPr lang="en-US" sz="1200">
                <a:solidFill>
                  <a:schemeClr val="dk1"/>
                </a:solidFill>
                <a:latin typeface="Open Sans"/>
                <a:ea typeface="Open Sans"/>
                <a:cs typeface="Open Sans"/>
                <a:sym typeface="Open Sans"/>
              </a:rPr>
              <a:t>latform you are most comfortable with and spend time learning it. You can use tools to automatically share from one to the other. For instance, your facebook posts are automatically shared on twitter so that you do not have to manually post on both</a:t>
            </a:r>
            <a:r>
              <a:rPr lang="en-US" sz="1200" i="0" u="none" strike="noStrike" cap="none">
                <a:solidFill>
                  <a:schemeClr val="dk1"/>
                </a:solidFill>
                <a:latin typeface="Open Sans"/>
                <a:ea typeface="Open Sans"/>
                <a:cs typeface="Open Sans"/>
                <a:sym typeface="Open Sans"/>
              </a:rPr>
              <a:t>. </a:t>
            </a:r>
            <a:endParaRPr sz="1200">
              <a:latin typeface="Open Sans"/>
              <a:ea typeface="Open Sans"/>
              <a:cs typeface="Open Sans"/>
              <a:sym typeface="Open Sans"/>
            </a:endParaRPr>
          </a:p>
          <a:p>
            <a:pPr marL="0" marR="0" lvl="0" indent="22733" algn="l" rtl="0">
              <a:lnSpc>
                <a:spcPct val="90000"/>
              </a:lnSpc>
              <a:spcBef>
                <a:spcPts val="600"/>
              </a:spcBef>
              <a:spcAft>
                <a:spcPts val="0"/>
              </a:spcAft>
              <a:buClr>
                <a:schemeClr val="dk1"/>
              </a:buClr>
              <a:buSzPct val="27538"/>
              <a:buFont typeface="Arial"/>
              <a:buNone/>
            </a:pPr>
            <a:endParaRPr sz="1300" b="1" i="0" u="sng" strike="noStrike" cap="none">
              <a:solidFill>
                <a:schemeClr val="dk1"/>
              </a:solidFill>
              <a:latin typeface="Calibri"/>
              <a:ea typeface="Calibri"/>
              <a:cs typeface="Calibri"/>
              <a:sym typeface="Calibri"/>
            </a:endParaRPr>
          </a:p>
          <a:p>
            <a:pPr marL="0" marR="0" lvl="0" indent="5114" algn="l" rtl="0">
              <a:lnSpc>
                <a:spcPct val="90000"/>
              </a:lnSpc>
              <a:spcBef>
                <a:spcPts val="600"/>
              </a:spcBef>
              <a:spcAft>
                <a:spcPts val="600"/>
              </a:spcAft>
              <a:buClr>
                <a:schemeClr val="dk1"/>
              </a:buClr>
              <a:buSzPct val="27538"/>
              <a:buFont typeface="Arial"/>
              <a:buChar char="•"/>
            </a:pPr>
            <a:r>
              <a:rPr lang="en-US" sz="1300" b="0" i="0" u="none" strike="noStrike" cap="none">
                <a:solidFill>
                  <a:schemeClr val="dk1"/>
                </a:solidFill>
                <a:latin typeface="Calibri"/>
                <a:ea typeface="Calibri"/>
                <a:cs typeface="Calibri"/>
                <a:sym typeface="Calibri"/>
              </a:rPr>
              <a:t>	</a:t>
            </a:r>
            <a:endParaRPr/>
          </a:p>
        </p:txBody>
      </p:sp>
      <p:pic>
        <p:nvPicPr>
          <p:cNvPr id="177" name="Google Shape;177;p25" descr="Logo, company name&#10;&#10;Description automatically generated"/>
          <p:cNvPicPr preferRelativeResize="0"/>
          <p:nvPr/>
        </p:nvPicPr>
        <p:blipFill rotWithShape="1">
          <a:blip r:embed="rId6">
            <a:alphaModFix/>
          </a:blip>
          <a:srcRect/>
          <a:stretch/>
        </p:blipFill>
        <p:spPr>
          <a:xfrm>
            <a:off x="8070930" y="4357845"/>
            <a:ext cx="761370" cy="38068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1"/>
        <p:cNvGrpSpPr/>
        <p:nvPr/>
      </p:nvGrpSpPr>
      <p:grpSpPr>
        <a:xfrm>
          <a:off x="0" y="0"/>
          <a:ext cx="0" cy="0"/>
          <a:chOff x="0" y="0"/>
          <a:chExt cx="0" cy="0"/>
        </a:xfrm>
      </p:grpSpPr>
      <p:sp>
        <p:nvSpPr>
          <p:cNvPr id="182" name="Google Shape;182;p26"/>
          <p:cNvSpPr/>
          <p:nvPr/>
        </p:nvSpPr>
        <p:spPr>
          <a:xfrm>
            <a:off x="0" y="0"/>
            <a:ext cx="9144000" cy="1433512"/>
          </a:xfrm>
          <a:prstGeom prst="rect">
            <a:avLst/>
          </a:prstGeom>
          <a:solidFill>
            <a:srgbClr val="1DA5D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83" name="Google Shape;183;p26"/>
          <p:cNvSpPr txBox="1">
            <a:spLocks noGrp="1"/>
          </p:cNvSpPr>
          <p:nvPr>
            <p:ph type="title"/>
          </p:nvPr>
        </p:nvSpPr>
        <p:spPr>
          <a:xfrm>
            <a:off x="628650" y="273843"/>
            <a:ext cx="7886700" cy="99417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2800"/>
              <a:buFont typeface="Calibri"/>
              <a:buNone/>
            </a:pPr>
            <a:r>
              <a:rPr lang="en-US" sz="3200" b="1">
                <a:solidFill>
                  <a:srgbClr val="FFFFFF"/>
                </a:solidFill>
                <a:latin typeface="Open Sans"/>
                <a:ea typeface="Open Sans"/>
                <a:cs typeface="Open Sans"/>
                <a:sym typeface="Open Sans"/>
              </a:rPr>
              <a:t>ASSESS UNDERSTANDING OF NHDP AND EDUCATE MEMBERS</a:t>
            </a:r>
            <a:r>
              <a:rPr lang="en-US" sz="3200">
                <a:solidFill>
                  <a:srgbClr val="FFFFFF"/>
                </a:solidFill>
                <a:latin typeface="Open Sans"/>
                <a:ea typeface="Open Sans"/>
                <a:cs typeface="Open Sans"/>
                <a:sym typeface="Open Sans"/>
              </a:rPr>
              <a:t> </a:t>
            </a:r>
            <a:endParaRPr sz="3200" b="1">
              <a:solidFill>
                <a:srgbClr val="FFFFFF"/>
              </a:solidFill>
              <a:latin typeface="Open Sans"/>
              <a:ea typeface="Open Sans"/>
              <a:cs typeface="Open Sans"/>
              <a:sym typeface="Open Sans"/>
            </a:endParaRPr>
          </a:p>
        </p:txBody>
      </p:sp>
      <p:sp>
        <p:nvSpPr>
          <p:cNvPr id="184" name="Google Shape;184;p26"/>
          <p:cNvSpPr txBox="1"/>
          <p:nvPr/>
        </p:nvSpPr>
        <p:spPr>
          <a:xfrm>
            <a:off x="628650" y="1828800"/>
            <a:ext cx="7886700" cy="2464200"/>
          </a:xfrm>
          <a:prstGeom prst="rect">
            <a:avLst/>
          </a:prstGeom>
          <a:noFill/>
          <a:ln>
            <a:noFill/>
          </a:ln>
        </p:spPr>
        <p:txBody>
          <a:bodyPr spcFirstLastPara="1" wrap="square" lIns="91425" tIns="45700" rIns="91425" bIns="45700" anchor="t" anchorCtr="0">
            <a:normAutofit fontScale="92500"/>
          </a:bodyPr>
          <a:lstStyle/>
          <a:p>
            <a:pPr marL="457200" marR="0" lvl="0" indent="-304800" algn="l" rtl="0">
              <a:lnSpc>
                <a:spcPct val="150000"/>
              </a:lnSpc>
              <a:spcBef>
                <a:spcPts val="0"/>
              </a:spcBef>
              <a:spcAft>
                <a:spcPts val="0"/>
              </a:spcAft>
              <a:buClr>
                <a:schemeClr val="dk1"/>
              </a:buClr>
              <a:buSzPts val="1200"/>
              <a:buFont typeface="Open Sans"/>
              <a:buChar char="●"/>
            </a:pPr>
            <a:r>
              <a:rPr lang="en-US" sz="1200" i="0" u="none" strike="noStrike" cap="none">
                <a:solidFill>
                  <a:schemeClr val="dk1"/>
                </a:solidFill>
                <a:latin typeface="Open Sans"/>
                <a:ea typeface="Open Sans"/>
                <a:cs typeface="Open Sans"/>
                <a:sym typeface="Open Sans"/>
              </a:rPr>
              <a:t>As a local committee you are considered part of the NH democratic party. The NHDP is available to assist in any way they can. They have provided the </a:t>
            </a:r>
            <a:r>
              <a:rPr lang="en-US" sz="1200" i="0" u="sng" strike="noStrike" cap="none">
                <a:solidFill>
                  <a:schemeClr val="hlink"/>
                </a:solidFill>
                <a:latin typeface="Open Sans"/>
                <a:ea typeface="Open Sans"/>
                <a:cs typeface="Open Sans"/>
                <a:sym typeface="Open Sans"/>
                <a:hlinkClick r:id="rId3"/>
              </a:rPr>
              <a:t>NHDP 2021, 2022 and beyond: A Local Committee Manual, to answer many of your questions. </a:t>
            </a:r>
            <a:endParaRPr sz="1200">
              <a:solidFill>
                <a:schemeClr val="dk1"/>
              </a:solidFill>
              <a:latin typeface="Open Sans"/>
              <a:ea typeface="Open Sans"/>
              <a:cs typeface="Open Sans"/>
              <a:sym typeface="Open Sans"/>
            </a:endParaRPr>
          </a:p>
          <a:p>
            <a:pPr marL="457200" marR="0" lvl="0" indent="-304800" algn="l" rtl="0">
              <a:lnSpc>
                <a:spcPct val="150000"/>
              </a:lnSpc>
              <a:spcBef>
                <a:spcPts val="0"/>
              </a:spcBef>
              <a:spcAft>
                <a:spcPts val="0"/>
              </a:spcAft>
              <a:buClr>
                <a:schemeClr val="dk1"/>
              </a:buClr>
              <a:buSzPts val="1200"/>
              <a:buFont typeface="Open Sans"/>
              <a:buChar char="●"/>
            </a:pPr>
            <a:r>
              <a:rPr lang="en-US" sz="1200" i="0" u="none" strike="noStrike" cap="none">
                <a:solidFill>
                  <a:schemeClr val="dk1"/>
                </a:solidFill>
                <a:latin typeface="Open Sans"/>
                <a:ea typeface="Open Sans"/>
                <a:cs typeface="Open Sans"/>
                <a:sym typeface="Open Sans"/>
              </a:rPr>
              <a:t>For more information on the NHDP go to </a:t>
            </a:r>
            <a:r>
              <a:rPr lang="en-US" sz="1200" i="0" u="sng" strike="noStrike" cap="none">
                <a:solidFill>
                  <a:schemeClr val="hlink"/>
                </a:solidFill>
                <a:latin typeface="Open Sans"/>
                <a:ea typeface="Open Sans"/>
                <a:cs typeface="Open Sans"/>
                <a:sym typeface="Open Sans"/>
                <a:hlinkClick r:id="rId4"/>
              </a:rPr>
              <a:t>nhdp.org/party</a:t>
            </a:r>
            <a:endParaRPr sz="1200">
              <a:solidFill>
                <a:schemeClr val="dk1"/>
              </a:solidFill>
              <a:latin typeface="Open Sans"/>
              <a:ea typeface="Open Sans"/>
              <a:cs typeface="Open Sans"/>
              <a:sym typeface="Open Sans"/>
            </a:endParaRPr>
          </a:p>
          <a:p>
            <a:pPr marL="457200" marR="0" lvl="0" indent="-304800" algn="l" rtl="0">
              <a:lnSpc>
                <a:spcPct val="150000"/>
              </a:lnSpc>
              <a:spcBef>
                <a:spcPts val="0"/>
              </a:spcBef>
              <a:spcAft>
                <a:spcPts val="0"/>
              </a:spcAft>
              <a:buClr>
                <a:schemeClr val="dk1"/>
              </a:buClr>
              <a:buSzPts val="1200"/>
              <a:buFont typeface="Open Sans"/>
              <a:buChar char="●"/>
            </a:pPr>
            <a:r>
              <a:rPr lang="en-US" sz="1200" i="0" u="none" strike="noStrike" cap="none">
                <a:solidFill>
                  <a:schemeClr val="dk1"/>
                </a:solidFill>
                <a:latin typeface="Open Sans"/>
                <a:ea typeface="Open Sans"/>
                <a:cs typeface="Open Sans"/>
                <a:sym typeface="Open Sans"/>
              </a:rPr>
              <a:t>It is helpful to have a meeting dedicated to reviewing and discussing the NHDP Platform and to introduce the NHDP staff. A fun </a:t>
            </a:r>
            <a:r>
              <a:rPr lang="en-US" sz="1200">
                <a:solidFill>
                  <a:schemeClr val="dk1"/>
                </a:solidFill>
                <a:latin typeface="Open Sans"/>
                <a:ea typeface="Open Sans"/>
                <a:cs typeface="Open Sans"/>
                <a:sym typeface="Open Sans"/>
              </a:rPr>
              <a:t>exercise is to have a meeting comparing the NHDP and NHGOP platforms.  You learn a lot about the differences between the parties, the Democratic and Progressive message and why electing Democrats is so important.</a:t>
            </a:r>
            <a:endParaRPr sz="1200" b="1" i="0" u="sng" strike="noStrike" cap="none">
              <a:solidFill>
                <a:schemeClr val="dk1"/>
              </a:solidFill>
              <a:latin typeface="Open Sans"/>
              <a:ea typeface="Open Sans"/>
              <a:cs typeface="Open Sans"/>
              <a:sym typeface="Open Sans"/>
            </a:endParaRPr>
          </a:p>
          <a:p>
            <a:pPr marL="0" marR="0" lvl="0" indent="22733" algn="l" rtl="0">
              <a:lnSpc>
                <a:spcPct val="90000"/>
              </a:lnSpc>
              <a:spcBef>
                <a:spcPts val="600"/>
              </a:spcBef>
              <a:spcAft>
                <a:spcPts val="0"/>
              </a:spcAft>
              <a:buClr>
                <a:schemeClr val="dk1"/>
              </a:buClr>
              <a:buSzPts val="358"/>
              <a:buFont typeface="Arial"/>
              <a:buNone/>
            </a:pPr>
            <a:endParaRPr sz="1100" b="1" i="0" u="sng" strike="noStrike" cap="none">
              <a:solidFill>
                <a:schemeClr val="dk1"/>
              </a:solidFill>
              <a:latin typeface="Calibri"/>
              <a:ea typeface="Calibri"/>
              <a:cs typeface="Calibri"/>
              <a:sym typeface="Calibri"/>
            </a:endParaRPr>
          </a:p>
          <a:p>
            <a:pPr marL="0" marR="0" lvl="0" indent="0" algn="l" rtl="0">
              <a:lnSpc>
                <a:spcPct val="90000"/>
              </a:lnSpc>
              <a:spcBef>
                <a:spcPts val="600"/>
              </a:spcBef>
              <a:spcAft>
                <a:spcPts val="600"/>
              </a:spcAft>
              <a:buClr>
                <a:schemeClr val="dk1"/>
              </a:buClr>
              <a:buSzPts val="358"/>
              <a:buFont typeface="Arial"/>
              <a:buChar char="•"/>
            </a:pPr>
            <a:r>
              <a:rPr lang="en-US" sz="1100" b="0" i="0" u="none" strike="noStrike" cap="none">
                <a:solidFill>
                  <a:schemeClr val="dk1"/>
                </a:solidFill>
                <a:latin typeface="Calibri"/>
                <a:ea typeface="Calibri"/>
                <a:cs typeface="Calibri"/>
                <a:sym typeface="Calibri"/>
              </a:rPr>
              <a:t>	</a:t>
            </a:r>
            <a:endParaRPr/>
          </a:p>
        </p:txBody>
      </p:sp>
      <p:pic>
        <p:nvPicPr>
          <p:cNvPr id="185" name="Google Shape;185;p26" descr="Logo, company name&#10;&#10;Description automatically generated"/>
          <p:cNvPicPr preferRelativeResize="0"/>
          <p:nvPr/>
        </p:nvPicPr>
        <p:blipFill rotWithShape="1">
          <a:blip r:embed="rId5">
            <a:alphaModFix/>
          </a:blip>
          <a:srcRect/>
          <a:stretch/>
        </p:blipFill>
        <p:spPr>
          <a:xfrm>
            <a:off x="8070930" y="4357845"/>
            <a:ext cx="761370" cy="38068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9"/>
        <p:cNvGrpSpPr/>
        <p:nvPr/>
      </p:nvGrpSpPr>
      <p:grpSpPr>
        <a:xfrm>
          <a:off x="0" y="0"/>
          <a:ext cx="0" cy="0"/>
          <a:chOff x="0" y="0"/>
          <a:chExt cx="0" cy="0"/>
        </a:xfrm>
      </p:grpSpPr>
      <p:sp>
        <p:nvSpPr>
          <p:cNvPr id="190" name="Google Shape;190;p27"/>
          <p:cNvSpPr/>
          <p:nvPr/>
        </p:nvSpPr>
        <p:spPr>
          <a:xfrm>
            <a:off x="0" y="0"/>
            <a:ext cx="3786187" cy="5143500"/>
          </a:xfrm>
          <a:prstGeom prst="rect">
            <a:avLst/>
          </a:prstGeom>
          <a:solidFill>
            <a:srgbClr val="1DA5D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1" name="Google Shape;191;p27"/>
          <p:cNvSpPr txBox="1">
            <a:spLocks noGrp="1"/>
          </p:cNvSpPr>
          <p:nvPr>
            <p:ph type="title"/>
          </p:nvPr>
        </p:nvSpPr>
        <p:spPr>
          <a:xfrm>
            <a:off x="628650" y="541901"/>
            <a:ext cx="2824800" cy="40596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2800"/>
              <a:buFont typeface="Calibri"/>
              <a:buNone/>
            </a:pPr>
            <a:r>
              <a:rPr lang="en-US" sz="4400" b="1">
                <a:solidFill>
                  <a:srgbClr val="FFFFFF"/>
                </a:solidFill>
                <a:latin typeface="Open Sans"/>
                <a:ea typeface="Open Sans"/>
                <a:cs typeface="Open Sans"/>
                <a:sym typeface="Open Sans"/>
              </a:rPr>
              <a:t>NH STATE PARTY OFFICERS and STAFF</a:t>
            </a:r>
            <a:endParaRPr>
              <a:latin typeface="Open Sans"/>
              <a:ea typeface="Open Sans"/>
              <a:cs typeface="Open Sans"/>
              <a:sym typeface="Open Sans"/>
            </a:endParaRPr>
          </a:p>
        </p:txBody>
      </p:sp>
      <p:sp>
        <p:nvSpPr>
          <p:cNvPr id="192" name="Google Shape;192;p27"/>
          <p:cNvSpPr txBox="1"/>
          <p:nvPr/>
        </p:nvSpPr>
        <p:spPr>
          <a:xfrm>
            <a:off x="4200525" y="1082100"/>
            <a:ext cx="4314900" cy="2979300"/>
          </a:xfrm>
          <a:prstGeom prst="rect">
            <a:avLst/>
          </a:prstGeom>
          <a:noFill/>
          <a:ln>
            <a:noFill/>
          </a:ln>
        </p:spPr>
        <p:txBody>
          <a:bodyPr spcFirstLastPara="1" wrap="square" lIns="91425" tIns="45700" rIns="91425" bIns="45700" anchor="ctr" anchorCtr="0">
            <a:normAutofit fontScale="77500" lnSpcReduction="20000"/>
          </a:bodyPr>
          <a:lstStyle/>
          <a:p>
            <a:pPr marL="0" marR="0" lvl="0" indent="0" algn="l" rtl="0">
              <a:lnSpc>
                <a:spcPct val="115000"/>
              </a:lnSpc>
              <a:spcBef>
                <a:spcPts val="0"/>
              </a:spcBef>
              <a:spcAft>
                <a:spcPts val="0"/>
              </a:spcAft>
              <a:buNone/>
            </a:pPr>
            <a:r>
              <a:rPr lang="en-US" sz="1200" b="1">
                <a:solidFill>
                  <a:schemeClr val="dk1"/>
                </a:solidFill>
                <a:latin typeface="Open Sans"/>
                <a:ea typeface="Open Sans"/>
                <a:cs typeface="Open Sans"/>
                <a:sym typeface="Open Sans"/>
              </a:rPr>
              <a:t>NHDP OFFICERS</a:t>
            </a:r>
            <a:endParaRPr sz="1200" b="1">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None/>
            </a:pPr>
            <a:endParaRPr sz="1200" b="1">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None/>
            </a:pPr>
            <a:r>
              <a:rPr lang="en-US" sz="1200" b="1">
                <a:solidFill>
                  <a:schemeClr val="dk1"/>
                </a:solidFill>
                <a:latin typeface="Open Sans"/>
                <a:ea typeface="Open Sans"/>
                <a:cs typeface="Open Sans"/>
                <a:sym typeface="Open Sans"/>
              </a:rPr>
              <a:t> 	Chair, 1st Vice Chair, 2nd Vice Chair, Secretary, Treasurer,</a:t>
            </a:r>
            <a:endParaRPr sz="1200" b="1">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None/>
            </a:pPr>
            <a:endParaRPr sz="1200" b="1">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None/>
            </a:pPr>
            <a:r>
              <a:rPr lang="en-US" sz="1200" b="1">
                <a:solidFill>
                  <a:schemeClr val="dk1"/>
                </a:solidFill>
                <a:latin typeface="Open Sans"/>
                <a:ea typeface="Open Sans"/>
                <a:cs typeface="Open Sans"/>
                <a:sym typeface="Open Sans"/>
              </a:rPr>
              <a:t>	Legal Counsel, DNC Committee Members, At-Large-Member</a:t>
            </a:r>
            <a:endParaRPr sz="1200" b="1">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None/>
            </a:pPr>
            <a:endParaRPr sz="1200" b="1">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None/>
            </a:pPr>
            <a:endParaRPr sz="1200" b="1">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None/>
            </a:pPr>
            <a:r>
              <a:rPr lang="en-US" sz="1200" b="1">
                <a:solidFill>
                  <a:schemeClr val="dk1"/>
                </a:solidFill>
                <a:latin typeface="Open Sans"/>
                <a:ea typeface="Open Sans"/>
                <a:cs typeface="Open Sans"/>
                <a:sym typeface="Open Sans"/>
              </a:rPr>
              <a:t>NHDP STAFF</a:t>
            </a:r>
            <a:endParaRPr sz="1200" b="1">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None/>
            </a:pPr>
            <a:endParaRPr sz="1200" b="1">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None/>
            </a:pPr>
            <a:r>
              <a:rPr lang="en-US" sz="1200" b="1">
                <a:solidFill>
                  <a:schemeClr val="dk1"/>
                </a:solidFill>
                <a:latin typeface="Open Sans"/>
                <a:ea typeface="Open Sans"/>
                <a:cs typeface="Open Sans"/>
                <a:sym typeface="Open Sans"/>
              </a:rPr>
              <a:t>	Interim Executive Director, Administrative Director, </a:t>
            </a:r>
            <a:endParaRPr sz="1200" b="1">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None/>
            </a:pPr>
            <a:endParaRPr sz="1200" b="1">
              <a:solidFill>
                <a:schemeClr val="dk1"/>
              </a:solidFill>
              <a:latin typeface="Open Sans"/>
              <a:ea typeface="Open Sans"/>
              <a:cs typeface="Open Sans"/>
              <a:sym typeface="Open Sans"/>
            </a:endParaRPr>
          </a:p>
          <a:p>
            <a:pPr marL="0" marR="0" lvl="0" indent="457200" algn="l" rtl="0">
              <a:lnSpc>
                <a:spcPct val="115000"/>
              </a:lnSpc>
              <a:spcBef>
                <a:spcPts val="0"/>
              </a:spcBef>
              <a:spcAft>
                <a:spcPts val="0"/>
              </a:spcAft>
              <a:buNone/>
            </a:pPr>
            <a:r>
              <a:rPr lang="en-US" sz="1200" b="1">
                <a:solidFill>
                  <a:schemeClr val="dk1"/>
                </a:solidFill>
                <a:latin typeface="Open Sans"/>
                <a:ea typeface="Open Sans"/>
                <a:cs typeface="Open Sans"/>
                <a:sym typeface="Open Sans"/>
              </a:rPr>
              <a:t>Political Director, Grassroots Director, Press Secretary</a:t>
            </a:r>
            <a:endParaRPr sz="1200" b="1">
              <a:solidFill>
                <a:schemeClr val="dk1"/>
              </a:solidFill>
              <a:latin typeface="Open Sans"/>
              <a:ea typeface="Open Sans"/>
              <a:cs typeface="Open Sans"/>
              <a:sym typeface="Open Sans"/>
            </a:endParaRPr>
          </a:p>
          <a:p>
            <a:pPr marL="0" marR="0" lvl="0" indent="457200" algn="l" rtl="0">
              <a:lnSpc>
                <a:spcPct val="115000"/>
              </a:lnSpc>
              <a:spcBef>
                <a:spcPts val="0"/>
              </a:spcBef>
              <a:spcAft>
                <a:spcPts val="0"/>
              </a:spcAft>
              <a:buNone/>
            </a:pPr>
            <a:endParaRPr sz="1200" b="1">
              <a:solidFill>
                <a:schemeClr val="dk1"/>
              </a:solidFill>
              <a:latin typeface="Open Sans"/>
              <a:ea typeface="Open Sans"/>
              <a:cs typeface="Open Sans"/>
              <a:sym typeface="Open Sans"/>
            </a:endParaRPr>
          </a:p>
          <a:p>
            <a:pPr marL="0" marR="0" lvl="0" indent="457200" algn="l" rtl="0">
              <a:lnSpc>
                <a:spcPct val="115000"/>
              </a:lnSpc>
              <a:spcBef>
                <a:spcPts val="0"/>
              </a:spcBef>
              <a:spcAft>
                <a:spcPts val="0"/>
              </a:spcAft>
              <a:buNone/>
            </a:pPr>
            <a:r>
              <a:rPr lang="en-US" sz="1200" b="1">
                <a:solidFill>
                  <a:schemeClr val="dk1"/>
                </a:solidFill>
                <a:latin typeface="Open Sans"/>
                <a:ea typeface="Open Sans"/>
                <a:cs typeface="Open Sans"/>
                <a:sym typeface="Open Sans"/>
              </a:rPr>
              <a:t>Deputy Communications Director, Data Director, </a:t>
            </a:r>
            <a:endParaRPr sz="1200" b="1">
              <a:solidFill>
                <a:schemeClr val="dk1"/>
              </a:solidFill>
              <a:latin typeface="Open Sans"/>
              <a:ea typeface="Open Sans"/>
              <a:cs typeface="Open Sans"/>
              <a:sym typeface="Open Sans"/>
            </a:endParaRPr>
          </a:p>
          <a:p>
            <a:pPr marL="0" marR="0" lvl="0" indent="457200" algn="l" rtl="0">
              <a:lnSpc>
                <a:spcPct val="115000"/>
              </a:lnSpc>
              <a:spcBef>
                <a:spcPts val="0"/>
              </a:spcBef>
              <a:spcAft>
                <a:spcPts val="0"/>
              </a:spcAft>
              <a:buNone/>
            </a:pPr>
            <a:endParaRPr sz="1200" b="1">
              <a:solidFill>
                <a:schemeClr val="dk1"/>
              </a:solidFill>
              <a:latin typeface="Open Sans"/>
              <a:ea typeface="Open Sans"/>
              <a:cs typeface="Open Sans"/>
              <a:sym typeface="Open Sans"/>
            </a:endParaRPr>
          </a:p>
          <a:p>
            <a:pPr marL="0" marR="0" lvl="0" indent="457200" algn="l" rtl="0">
              <a:lnSpc>
                <a:spcPct val="115000"/>
              </a:lnSpc>
              <a:spcBef>
                <a:spcPts val="0"/>
              </a:spcBef>
              <a:spcAft>
                <a:spcPts val="0"/>
              </a:spcAft>
              <a:buNone/>
            </a:pPr>
            <a:r>
              <a:rPr lang="en-US" sz="1200" b="1">
                <a:solidFill>
                  <a:schemeClr val="dk1"/>
                </a:solidFill>
                <a:latin typeface="Open Sans"/>
                <a:ea typeface="Open Sans"/>
                <a:cs typeface="Open Sans"/>
                <a:sym typeface="Open Sans"/>
              </a:rPr>
              <a:t>Special Projects Director, Deputy Grassroots Director</a:t>
            </a:r>
            <a:endParaRPr sz="1200" b="1">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None/>
            </a:pPr>
            <a:endParaRPr sz="1200" b="1">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None/>
            </a:pPr>
            <a:r>
              <a:rPr lang="en-US" sz="1200" b="1">
                <a:solidFill>
                  <a:schemeClr val="dk1"/>
                </a:solidFill>
                <a:latin typeface="Open Sans"/>
                <a:ea typeface="Open Sans"/>
                <a:cs typeface="Open Sans"/>
                <a:sym typeface="Open Sans"/>
              </a:rPr>
              <a:t>	</a:t>
            </a:r>
            <a:endParaRPr sz="1200" b="1">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None/>
            </a:pPr>
            <a:r>
              <a:rPr lang="en-US" sz="1200" b="1">
                <a:solidFill>
                  <a:schemeClr val="dk1"/>
                </a:solidFill>
                <a:latin typeface="Open Sans"/>
                <a:ea typeface="Open Sans"/>
                <a:cs typeface="Open Sans"/>
                <a:sym typeface="Open Sans"/>
              </a:rPr>
              <a:t>	For current Officers and Staff go to </a:t>
            </a:r>
            <a:r>
              <a:rPr lang="en-US" sz="1200" b="1" u="sng">
                <a:solidFill>
                  <a:schemeClr val="hlink"/>
                </a:solidFill>
                <a:latin typeface="Open Sans"/>
                <a:ea typeface="Open Sans"/>
                <a:cs typeface="Open Sans"/>
                <a:sym typeface="Open Sans"/>
                <a:hlinkClick r:id="rId3"/>
              </a:rPr>
              <a:t>nhdp.org/events</a:t>
            </a:r>
            <a:endParaRPr sz="1200" b="1">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None/>
            </a:pPr>
            <a:endParaRPr sz="1200">
              <a:latin typeface="Open Sans"/>
              <a:ea typeface="Open Sans"/>
              <a:cs typeface="Open Sans"/>
              <a:sym typeface="Open Sans"/>
            </a:endParaRPr>
          </a:p>
          <a:p>
            <a:pPr marL="0" marR="0" lvl="0" indent="5114" algn="l" rtl="0">
              <a:lnSpc>
                <a:spcPct val="90000"/>
              </a:lnSpc>
              <a:spcBef>
                <a:spcPts val="600"/>
              </a:spcBef>
              <a:spcAft>
                <a:spcPts val="600"/>
              </a:spcAft>
              <a:buClr>
                <a:schemeClr val="dk1"/>
              </a:buClr>
              <a:buSzPct val="25571"/>
              <a:buFont typeface="Arial"/>
              <a:buChar char="•"/>
            </a:pPr>
            <a:endParaRPr/>
          </a:p>
        </p:txBody>
      </p:sp>
      <p:pic>
        <p:nvPicPr>
          <p:cNvPr id="193" name="Google Shape;193;p27" descr="Logo, company name&#10;&#10;Description automatically generated"/>
          <p:cNvPicPr preferRelativeResize="0"/>
          <p:nvPr/>
        </p:nvPicPr>
        <p:blipFill rotWithShape="1">
          <a:blip r:embed="rId4">
            <a:alphaModFix/>
          </a:blip>
          <a:srcRect/>
          <a:stretch/>
        </p:blipFill>
        <p:spPr>
          <a:xfrm>
            <a:off x="8070930" y="4357845"/>
            <a:ext cx="761370" cy="38068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US"/>
              <a:t>RESOURCES</a:t>
            </a:r>
            <a:endParaRPr/>
          </a:p>
          <a:p>
            <a:pPr marL="0" lvl="0" indent="0" algn="l" rtl="0">
              <a:spcBef>
                <a:spcPts val="0"/>
              </a:spcBef>
              <a:spcAft>
                <a:spcPts val="0"/>
              </a:spcAft>
              <a:buNone/>
            </a:pPr>
            <a:endParaRPr/>
          </a:p>
        </p:txBody>
      </p:sp>
      <p:sp>
        <p:nvSpPr>
          <p:cNvPr id="199" name="Google Shape;199;p2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US"/>
              <a:t>NHDP LOCAL COMMITTEE HANDBOOK: </a:t>
            </a:r>
            <a:r>
              <a:rPr lang="en-US" sz="1200" u="sng">
                <a:solidFill>
                  <a:schemeClr val="hlink"/>
                </a:solidFill>
                <a:latin typeface="Open Sans"/>
                <a:ea typeface="Open Sans"/>
                <a:cs typeface="Open Sans"/>
                <a:sym typeface="Open Sans"/>
                <a:hlinkClick r:id="rId3"/>
              </a:rPr>
              <a:t>NHDP 2021, 2022 and beyond: A Local Committee Manual, to answer many of your questions. </a:t>
            </a:r>
            <a:endParaRPr sz="1200">
              <a:latin typeface="Open Sans"/>
              <a:ea typeface="Open Sans"/>
              <a:cs typeface="Open Sans"/>
              <a:sym typeface="Open Sans"/>
            </a:endParaRPr>
          </a:p>
          <a:p>
            <a:pPr marL="0" lvl="0" indent="0" algn="l" rtl="0">
              <a:spcBef>
                <a:spcPts val="0"/>
              </a:spcBef>
              <a:spcAft>
                <a:spcPts val="0"/>
              </a:spcAft>
              <a:buNone/>
            </a:pPr>
            <a:endParaRPr sz="2000">
              <a:latin typeface="Open Sans"/>
              <a:ea typeface="Open Sans"/>
              <a:cs typeface="Open Sans"/>
              <a:sym typeface="Open Sans"/>
            </a:endParaRPr>
          </a:p>
          <a:p>
            <a:pPr marL="0" lvl="0" indent="0" algn="l" rtl="0">
              <a:spcBef>
                <a:spcPts val="0"/>
              </a:spcBef>
              <a:spcAft>
                <a:spcPts val="0"/>
              </a:spcAft>
              <a:buNone/>
            </a:pPr>
            <a:r>
              <a:rPr lang="en-US" sz="2000">
                <a:latin typeface="Open Sans"/>
                <a:ea typeface="Open Sans"/>
                <a:cs typeface="Open Sans"/>
                <a:sym typeface="Open Sans"/>
              </a:rPr>
              <a:t>NHDP: </a:t>
            </a:r>
            <a:r>
              <a:rPr lang="en-US" sz="1200" u="sng">
                <a:solidFill>
                  <a:schemeClr val="hlink"/>
                </a:solidFill>
                <a:latin typeface="Open Sans"/>
                <a:ea typeface="Open Sans"/>
                <a:cs typeface="Open Sans"/>
                <a:sym typeface="Open Sans"/>
                <a:hlinkClick r:id="rId4"/>
              </a:rPr>
              <a:t>hdp.org/party</a:t>
            </a:r>
            <a:endParaRPr sz="1200">
              <a:latin typeface="Open Sans"/>
              <a:ea typeface="Open Sans"/>
              <a:cs typeface="Open Sans"/>
              <a:sym typeface="Open Sans"/>
            </a:endParaRPr>
          </a:p>
          <a:p>
            <a:pPr marL="0" lvl="0" indent="0" algn="l" rtl="0">
              <a:spcBef>
                <a:spcPts val="0"/>
              </a:spcBef>
              <a:spcAft>
                <a:spcPts val="0"/>
              </a:spcAft>
              <a:buNone/>
            </a:pPr>
            <a:endParaRPr sz="2000">
              <a:latin typeface="Open Sans"/>
              <a:ea typeface="Open Sans"/>
              <a:cs typeface="Open Sans"/>
              <a:sym typeface="Open Sans"/>
            </a:endParaRPr>
          </a:p>
          <a:p>
            <a:pPr marL="0" lvl="0" indent="0" algn="l" rtl="0">
              <a:spcBef>
                <a:spcPts val="0"/>
              </a:spcBef>
              <a:spcAft>
                <a:spcPts val="0"/>
              </a:spcAft>
              <a:buNone/>
            </a:pPr>
            <a:r>
              <a:rPr lang="en-US"/>
              <a:t>VOTEBUILDERS: </a:t>
            </a:r>
            <a:r>
              <a:rPr lang="en-US" sz="1200" u="sng">
                <a:solidFill>
                  <a:schemeClr val="hlink"/>
                </a:solidFill>
                <a:latin typeface="Open Sans"/>
                <a:ea typeface="Open Sans"/>
                <a:cs typeface="Open Sans"/>
                <a:sym typeface="Open Sans"/>
                <a:hlinkClick r:id="rId5"/>
              </a:rPr>
              <a:t>politcal@nhdp.org</a:t>
            </a:r>
            <a:r>
              <a:rPr lang="en-US" sz="1200">
                <a:latin typeface="Open Sans"/>
                <a:ea typeface="Open Sans"/>
                <a:cs typeface="Open Sans"/>
                <a:sym typeface="Open Sans"/>
              </a:rPr>
              <a:t>.</a:t>
            </a:r>
            <a:endParaRPr sz="1200">
              <a:latin typeface="Open Sans"/>
              <a:ea typeface="Open Sans"/>
              <a:cs typeface="Open Sans"/>
              <a:sym typeface="Open Sans"/>
            </a:endParaRPr>
          </a:p>
          <a:p>
            <a:pPr marL="0" lvl="0" indent="0" algn="l" rtl="0">
              <a:spcBef>
                <a:spcPts val="0"/>
              </a:spcBef>
              <a:spcAft>
                <a:spcPts val="0"/>
              </a:spcAft>
              <a:buNone/>
            </a:pPr>
            <a:endParaRPr/>
          </a:p>
          <a:p>
            <a:pPr marL="0" lvl="0" indent="0" algn="l" rtl="0">
              <a:spcBef>
                <a:spcPts val="0"/>
              </a:spcBef>
              <a:spcAft>
                <a:spcPts val="0"/>
              </a:spcAft>
              <a:buNone/>
            </a:pPr>
            <a:r>
              <a:rPr lang="en-US"/>
              <a:t>MAILCHIMP: </a:t>
            </a:r>
            <a:r>
              <a:rPr lang="en-US" sz="1200" u="sng">
                <a:solidFill>
                  <a:schemeClr val="hlink"/>
                </a:solidFill>
                <a:latin typeface="Open Sans"/>
                <a:ea typeface="Open Sans"/>
                <a:cs typeface="Open Sans"/>
                <a:sym typeface="Open Sans"/>
                <a:hlinkClick r:id="rId6"/>
              </a:rPr>
              <a:t>MailChimp.com. </a:t>
            </a:r>
            <a:endParaRPr sz="1200">
              <a:latin typeface="Open Sans"/>
              <a:ea typeface="Open Sans"/>
              <a:cs typeface="Open Sans"/>
              <a:sym typeface="Open Sans"/>
            </a:endParaRPr>
          </a:p>
          <a:p>
            <a:pPr marL="0" lvl="0" indent="0" algn="l" rtl="0">
              <a:spcBef>
                <a:spcPts val="0"/>
              </a:spcBef>
              <a:spcAft>
                <a:spcPts val="0"/>
              </a:spcAft>
              <a:buNone/>
            </a:pPr>
            <a:endParaRPr/>
          </a:p>
          <a:p>
            <a:pPr marL="0" lvl="0" indent="0" algn="l" rtl="0">
              <a:spcBef>
                <a:spcPts val="0"/>
              </a:spcBef>
              <a:spcAft>
                <a:spcPts val="0"/>
              </a:spcAft>
              <a:buNone/>
            </a:pPr>
            <a:r>
              <a:rPr lang="en-US"/>
              <a:t>CANVA</a:t>
            </a:r>
            <a:r>
              <a:rPr lang="en-US" sz="1200">
                <a:latin typeface="Open Sans"/>
                <a:ea typeface="Open Sans"/>
                <a:cs typeface="Open Sans"/>
                <a:sym typeface="Open Sans"/>
              </a:rPr>
              <a:t>:  </a:t>
            </a:r>
            <a:r>
              <a:rPr lang="en-US" sz="1200" u="sng">
                <a:solidFill>
                  <a:schemeClr val="hlink"/>
                </a:solidFill>
                <a:latin typeface="Open Sans"/>
                <a:ea typeface="Open Sans"/>
                <a:cs typeface="Open Sans"/>
                <a:sym typeface="Open Sans"/>
                <a:hlinkClick r:id="rId7"/>
              </a:rPr>
              <a:t>canva.com</a:t>
            </a:r>
            <a:r>
              <a:rPr lang="en-US" sz="1200">
                <a:latin typeface="Open Sans"/>
                <a:ea typeface="Open Sans"/>
                <a:cs typeface="Open Sans"/>
                <a:sym typeface="Open Sans"/>
              </a:rPr>
              <a:t>.</a:t>
            </a:r>
            <a:endParaRPr sz="1200">
              <a:latin typeface="Open Sans"/>
              <a:ea typeface="Open Sans"/>
              <a:cs typeface="Open Sans"/>
              <a:sym typeface="Open Sans"/>
            </a:endParaRPr>
          </a:p>
          <a:p>
            <a:pPr marL="0" lvl="0" indent="0" algn="l" rtl="0">
              <a:spcBef>
                <a:spcPts val="0"/>
              </a:spcBef>
              <a:spcAft>
                <a:spcPts val="0"/>
              </a:spcAft>
              <a:buNone/>
            </a:pPr>
            <a:endParaRPr sz="1200">
              <a:latin typeface="Open Sans"/>
              <a:ea typeface="Open Sans"/>
              <a:cs typeface="Open Sans"/>
              <a:sym typeface="Open Sans"/>
            </a:endParaRPr>
          </a:p>
          <a:p>
            <a:pPr marL="0" lvl="0" indent="0" algn="l" rtl="0">
              <a:spcBef>
                <a:spcPts val="0"/>
              </a:spcBef>
              <a:spcAft>
                <a:spcPts val="0"/>
              </a:spcAft>
              <a:buNone/>
            </a:pPr>
            <a:endParaRPr sz="1200">
              <a:latin typeface="Open Sans"/>
              <a:ea typeface="Open Sans"/>
              <a:cs typeface="Open Sans"/>
              <a:sym typeface="Open Sans"/>
            </a:endParaRPr>
          </a:p>
          <a:p>
            <a:pPr marL="0" lvl="0" indent="0" algn="l" rtl="0">
              <a:spcBef>
                <a:spcPts val="0"/>
              </a:spcBef>
              <a:spcAft>
                <a:spcPts val="0"/>
              </a:spcAft>
              <a:buNone/>
            </a:pPr>
            <a:r>
              <a:rPr lang="en-US"/>
              <a:t>DAILY LEGISLATIVE HOUSE AND SENATE COMMITTEES CALENDAR: </a:t>
            </a:r>
            <a:r>
              <a:rPr lang="en-US" sz="1200" u="sng">
                <a:solidFill>
                  <a:srgbClr val="007C89"/>
                </a:solidFill>
                <a:highlight>
                  <a:srgbClr val="FFFFFF"/>
                </a:highlight>
                <a:latin typeface="Arial"/>
                <a:ea typeface="Arial"/>
                <a:cs typeface="Arial"/>
                <a:sym typeface="Arial"/>
                <a:hlinkClick r:id="rId8">
                  <a:extLst>
                    <a:ext uri="{A12FA001-AC4F-418D-AE19-62706E023703}">
                      <ahyp:hlinkClr xmlns:ahyp="http://schemas.microsoft.com/office/drawing/2018/hyperlinkcolor" val="tx"/>
                    </a:ext>
                  </a:extLst>
                </a:hlinkClick>
              </a:rPr>
              <a:t>http://www.gencourt.state.nh.us/</a:t>
            </a:r>
            <a:endParaRPr/>
          </a:p>
          <a:p>
            <a:pPr marL="0" lvl="0" indent="0" algn="l" rtl="0">
              <a:spcBef>
                <a:spcPts val="0"/>
              </a:spcBef>
              <a:spcAft>
                <a:spcPts val="0"/>
              </a:spcAft>
              <a:buNone/>
            </a:pPr>
            <a:endParaRPr/>
          </a:p>
          <a:p>
            <a:pPr marL="0" lvl="0" indent="0" algn="l" rtl="0">
              <a:spcBef>
                <a:spcPts val="0"/>
              </a:spcBef>
              <a:spcAft>
                <a:spcPts val="0"/>
              </a:spcAft>
              <a:buNone/>
            </a:pPr>
            <a:r>
              <a:rPr lang="en-US"/>
              <a:t>KENT STREET COALITION: </a:t>
            </a:r>
            <a:r>
              <a:rPr lang="en-US" sz="1200">
                <a:solidFill>
                  <a:srgbClr val="202020"/>
                </a:solidFill>
                <a:highlight>
                  <a:srgbClr val="FFFFFF"/>
                </a:highlight>
                <a:latin typeface="Arial"/>
                <a:ea typeface="Arial"/>
                <a:cs typeface="Arial"/>
                <a:sym typeface="Arial"/>
              </a:rPr>
              <a:t> </a:t>
            </a:r>
            <a:r>
              <a:rPr lang="en-US" sz="1200" u="sng">
                <a:solidFill>
                  <a:srgbClr val="007C89"/>
                </a:solidFill>
                <a:highlight>
                  <a:srgbClr val="FFFFFF"/>
                </a:highlight>
                <a:latin typeface="Arial"/>
                <a:ea typeface="Arial"/>
                <a:cs typeface="Arial"/>
                <a:sym typeface="Arial"/>
                <a:hlinkClick r:id="rId9">
                  <a:extLst>
                    <a:ext uri="{A12FA001-AC4F-418D-AE19-62706E023703}">
                      <ahyp:hlinkClr xmlns:ahyp="http://schemas.microsoft.com/office/drawing/2018/hyperlinkcolor" val="tx"/>
                    </a:ext>
                  </a:extLst>
                </a:hlinkClick>
              </a:rPr>
              <a:t>www.kentstreetcoalition.org</a:t>
            </a:r>
            <a:r>
              <a:rPr lang="en-US" sz="1200">
                <a:solidFill>
                  <a:srgbClr val="202020"/>
                </a:solidFill>
                <a:highlight>
                  <a:srgbClr val="FFFFFF"/>
                </a:highlight>
                <a:latin typeface="Arial"/>
                <a:ea typeface="Arial"/>
                <a:cs typeface="Arial"/>
                <a:sym typeface="Arial"/>
              </a:rPr>
              <a:t>; email: </a:t>
            </a:r>
            <a:r>
              <a:rPr lang="en-US" sz="1200">
                <a:solidFill>
                  <a:srgbClr val="007C89"/>
                </a:solidFill>
                <a:highlight>
                  <a:srgbClr val="FFFFFF"/>
                </a:highlight>
                <a:latin typeface="Arial"/>
                <a:ea typeface="Arial"/>
                <a:cs typeface="Arial"/>
                <a:sym typeface="Arial"/>
              </a:rPr>
              <a:t>membership@kentstreetcoalition.org</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7"/>
        <p:cNvGrpSpPr/>
        <p:nvPr/>
      </p:nvGrpSpPr>
      <p:grpSpPr>
        <a:xfrm>
          <a:off x="0" y="0"/>
          <a:ext cx="0" cy="0"/>
          <a:chOff x="0" y="0"/>
          <a:chExt cx="0" cy="0"/>
        </a:xfrm>
      </p:grpSpPr>
      <p:sp>
        <p:nvSpPr>
          <p:cNvPr id="108" name="Google Shape;108;p17"/>
          <p:cNvSpPr/>
          <p:nvPr/>
        </p:nvSpPr>
        <p:spPr>
          <a:xfrm>
            <a:off x="0" y="0"/>
            <a:ext cx="9144000" cy="1433512"/>
          </a:xfrm>
          <a:prstGeom prst="rect">
            <a:avLst/>
          </a:prstGeom>
          <a:solidFill>
            <a:srgbClr val="1DA5D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09" name="Google Shape;109;p17"/>
          <p:cNvSpPr txBox="1">
            <a:spLocks noGrp="1"/>
          </p:cNvSpPr>
          <p:nvPr>
            <p:ph type="title"/>
          </p:nvPr>
        </p:nvSpPr>
        <p:spPr>
          <a:xfrm>
            <a:off x="628650" y="273843"/>
            <a:ext cx="7886700" cy="99417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2800"/>
              <a:buFont typeface="Calibri"/>
              <a:buNone/>
            </a:pPr>
            <a:r>
              <a:rPr lang="en-US" sz="3500" b="1">
                <a:solidFill>
                  <a:srgbClr val="FFFFFF"/>
                </a:solidFill>
                <a:latin typeface="Open Sans"/>
                <a:ea typeface="Open Sans"/>
                <a:cs typeface="Open Sans"/>
                <a:sym typeface="Open Sans"/>
              </a:rPr>
              <a:t>MISSION STATEMENT</a:t>
            </a:r>
            <a:endParaRPr>
              <a:latin typeface="Open Sans"/>
              <a:ea typeface="Open Sans"/>
              <a:cs typeface="Open Sans"/>
              <a:sym typeface="Open Sans"/>
            </a:endParaRPr>
          </a:p>
        </p:txBody>
      </p:sp>
      <p:sp>
        <p:nvSpPr>
          <p:cNvPr id="110" name="Google Shape;110;p17"/>
          <p:cNvSpPr txBox="1">
            <a:spLocks noGrp="1"/>
          </p:cNvSpPr>
          <p:nvPr>
            <p:ph type="body" idx="1"/>
          </p:nvPr>
        </p:nvSpPr>
        <p:spPr>
          <a:xfrm>
            <a:off x="628650" y="1828800"/>
            <a:ext cx="7886700" cy="2803921"/>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115000"/>
              </a:lnSpc>
              <a:spcBef>
                <a:spcPts val="0"/>
              </a:spcBef>
              <a:spcAft>
                <a:spcPts val="0"/>
              </a:spcAft>
              <a:buNone/>
            </a:pPr>
            <a:r>
              <a:rPr lang="en-US" sz="1900" b="1">
                <a:latin typeface="Open Sans"/>
                <a:ea typeface="Open Sans"/>
                <a:cs typeface="Open Sans"/>
                <a:sym typeface="Open Sans"/>
              </a:rPr>
              <a:t>Start with a </a:t>
            </a:r>
            <a:r>
              <a:rPr lang="en-US" sz="1900" b="1" u="sng">
                <a:latin typeface="Open Sans"/>
                <a:ea typeface="Open Sans"/>
                <a:cs typeface="Open Sans"/>
                <a:sym typeface="Open Sans"/>
              </a:rPr>
              <a:t>Mission Statement</a:t>
            </a:r>
            <a:endParaRPr>
              <a:latin typeface="Open Sans"/>
              <a:ea typeface="Open Sans"/>
              <a:cs typeface="Open Sans"/>
              <a:sym typeface="Open Sans"/>
            </a:endParaRPr>
          </a:p>
          <a:p>
            <a:pPr marL="0" lvl="0" indent="0" algn="l" rtl="0">
              <a:lnSpc>
                <a:spcPct val="115000"/>
              </a:lnSpc>
              <a:spcBef>
                <a:spcPts val="0"/>
              </a:spcBef>
              <a:spcAft>
                <a:spcPts val="0"/>
              </a:spcAft>
              <a:buNone/>
            </a:pPr>
            <a:endParaRPr sz="1900" b="1" u="sng">
              <a:latin typeface="Open Sans"/>
              <a:ea typeface="Open Sans"/>
              <a:cs typeface="Open Sans"/>
              <a:sym typeface="Open Sans"/>
            </a:endParaRPr>
          </a:p>
          <a:p>
            <a:pPr marL="0" lvl="0" indent="0" algn="l" rtl="0">
              <a:lnSpc>
                <a:spcPct val="115000"/>
              </a:lnSpc>
              <a:spcBef>
                <a:spcPts val="0"/>
              </a:spcBef>
              <a:spcAft>
                <a:spcPts val="0"/>
              </a:spcAft>
              <a:buNone/>
            </a:pPr>
            <a:r>
              <a:rPr lang="en-US" sz="1900">
                <a:latin typeface="Open Sans"/>
                <a:ea typeface="Open Sans"/>
                <a:cs typeface="Open Sans"/>
                <a:sym typeface="Open Sans"/>
              </a:rPr>
              <a:t>A mission statement provides your organization with a clear foundation of  values and purpose. It is helpful to involve your town committee members in the crafting of the mission statement.</a:t>
            </a:r>
            <a:endParaRPr>
              <a:latin typeface="Open Sans"/>
              <a:ea typeface="Open Sans"/>
              <a:cs typeface="Open Sans"/>
              <a:sym typeface="Open Sans"/>
            </a:endParaRPr>
          </a:p>
          <a:p>
            <a:pPr marL="0" lvl="0" indent="0" algn="l" rtl="0">
              <a:lnSpc>
                <a:spcPct val="115000"/>
              </a:lnSpc>
              <a:spcBef>
                <a:spcPts val="0"/>
              </a:spcBef>
              <a:spcAft>
                <a:spcPts val="0"/>
              </a:spcAft>
              <a:buNone/>
            </a:pPr>
            <a:endParaRPr sz="1900">
              <a:latin typeface="Open Sans"/>
              <a:ea typeface="Open Sans"/>
              <a:cs typeface="Open Sans"/>
              <a:sym typeface="Open Sans"/>
            </a:endParaRPr>
          </a:p>
          <a:p>
            <a:pPr marL="0" lvl="0" indent="0" algn="l" rtl="0">
              <a:lnSpc>
                <a:spcPct val="115000"/>
              </a:lnSpc>
              <a:spcBef>
                <a:spcPts val="0"/>
              </a:spcBef>
              <a:spcAft>
                <a:spcPts val="0"/>
              </a:spcAft>
              <a:buNone/>
            </a:pPr>
            <a:r>
              <a:rPr lang="en-US" sz="1900" b="1">
                <a:latin typeface="Open Sans"/>
                <a:ea typeface="Open Sans"/>
                <a:cs typeface="Open Sans"/>
                <a:sym typeface="Open Sans"/>
              </a:rPr>
              <a:t>An example of a mission statement is: </a:t>
            </a:r>
            <a:r>
              <a:rPr lang="en-US" sz="1900" i="1">
                <a:latin typeface="Open Sans"/>
                <a:ea typeface="Open Sans"/>
                <a:cs typeface="Open Sans"/>
                <a:sym typeface="Open Sans"/>
              </a:rPr>
              <a:t>To develop a strong local committee to inform, inspire, and motivate democratic and progressive activists to spread the democratic and progressive message and recruit and elect Democrats to office. </a:t>
            </a:r>
            <a:endParaRPr>
              <a:latin typeface="Open Sans"/>
              <a:ea typeface="Open Sans"/>
              <a:cs typeface="Open Sans"/>
              <a:sym typeface="Open Sans"/>
            </a:endParaRPr>
          </a:p>
          <a:p>
            <a:pPr marL="0" lvl="0" indent="114300" algn="l" rtl="0">
              <a:lnSpc>
                <a:spcPct val="90000"/>
              </a:lnSpc>
              <a:spcBef>
                <a:spcPts val="0"/>
              </a:spcBef>
              <a:spcAft>
                <a:spcPts val="1200"/>
              </a:spcAft>
              <a:buClr>
                <a:schemeClr val="dk1"/>
              </a:buClr>
              <a:buSzPct val="94736"/>
              <a:buFont typeface="Arial"/>
              <a:buNone/>
            </a:pPr>
            <a:endParaRPr sz="1900"/>
          </a:p>
        </p:txBody>
      </p:sp>
      <p:pic>
        <p:nvPicPr>
          <p:cNvPr id="111" name="Google Shape;111;p17" descr="Logo, company name&#10;&#10;Description automatically generated"/>
          <p:cNvPicPr preferRelativeResize="0"/>
          <p:nvPr/>
        </p:nvPicPr>
        <p:blipFill rotWithShape="1">
          <a:blip r:embed="rId3">
            <a:alphaModFix/>
          </a:blip>
          <a:srcRect/>
          <a:stretch/>
        </p:blipFill>
        <p:spPr>
          <a:xfrm>
            <a:off x="8070930" y="4357845"/>
            <a:ext cx="761370" cy="38068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5"/>
        <p:cNvGrpSpPr/>
        <p:nvPr/>
      </p:nvGrpSpPr>
      <p:grpSpPr>
        <a:xfrm>
          <a:off x="0" y="0"/>
          <a:ext cx="0" cy="0"/>
          <a:chOff x="0" y="0"/>
          <a:chExt cx="0" cy="0"/>
        </a:xfrm>
      </p:grpSpPr>
      <p:sp>
        <p:nvSpPr>
          <p:cNvPr id="116" name="Google Shape;116;p18"/>
          <p:cNvSpPr/>
          <p:nvPr/>
        </p:nvSpPr>
        <p:spPr>
          <a:xfrm>
            <a:off x="0" y="0"/>
            <a:ext cx="9144000" cy="1433512"/>
          </a:xfrm>
          <a:prstGeom prst="rect">
            <a:avLst/>
          </a:prstGeom>
          <a:solidFill>
            <a:srgbClr val="1DA5D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17" name="Google Shape;117;p18"/>
          <p:cNvSpPr txBox="1">
            <a:spLocks noGrp="1"/>
          </p:cNvSpPr>
          <p:nvPr>
            <p:ph type="title"/>
          </p:nvPr>
        </p:nvSpPr>
        <p:spPr>
          <a:xfrm>
            <a:off x="628650" y="273843"/>
            <a:ext cx="7886700" cy="99417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2800"/>
              <a:buFont typeface="Calibri"/>
              <a:buNone/>
            </a:pPr>
            <a:r>
              <a:rPr lang="en-US" sz="3500" b="1">
                <a:solidFill>
                  <a:srgbClr val="FFFFFF"/>
                </a:solidFill>
                <a:latin typeface="Open Sans"/>
                <a:ea typeface="Open Sans"/>
                <a:cs typeface="Open Sans"/>
                <a:sym typeface="Open Sans"/>
              </a:rPr>
              <a:t>DECIDE ON BYLAWS</a:t>
            </a:r>
            <a:endParaRPr>
              <a:latin typeface="Open Sans"/>
              <a:ea typeface="Open Sans"/>
              <a:cs typeface="Open Sans"/>
              <a:sym typeface="Open Sans"/>
            </a:endParaRPr>
          </a:p>
        </p:txBody>
      </p:sp>
      <p:sp>
        <p:nvSpPr>
          <p:cNvPr id="118" name="Google Shape;118;p18"/>
          <p:cNvSpPr txBox="1"/>
          <p:nvPr/>
        </p:nvSpPr>
        <p:spPr>
          <a:xfrm>
            <a:off x="628650" y="1855700"/>
            <a:ext cx="7886700" cy="2803800"/>
          </a:xfrm>
          <a:prstGeom prst="rect">
            <a:avLst/>
          </a:prstGeom>
          <a:noFill/>
          <a:ln>
            <a:noFill/>
          </a:ln>
        </p:spPr>
        <p:txBody>
          <a:bodyPr spcFirstLastPara="1" wrap="square" lIns="91425" tIns="45700" rIns="91425" bIns="45700" anchor="t" anchorCtr="0">
            <a:normAutofit/>
          </a:bodyPr>
          <a:lstStyle/>
          <a:p>
            <a:pPr marL="0" marR="0" lvl="0" indent="0" algn="l" rtl="0">
              <a:lnSpc>
                <a:spcPct val="115000"/>
              </a:lnSpc>
              <a:spcBef>
                <a:spcPts val="0"/>
              </a:spcBef>
              <a:spcAft>
                <a:spcPts val="0"/>
              </a:spcAft>
              <a:buNone/>
            </a:pPr>
            <a:r>
              <a:rPr lang="en-US" sz="2000" i="0" u="none" strike="noStrike" cap="none">
                <a:solidFill>
                  <a:schemeClr val="dk1"/>
                </a:solidFill>
                <a:latin typeface="Open Sans"/>
                <a:ea typeface="Open Sans"/>
                <a:cs typeface="Open Sans"/>
                <a:sym typeface="Open Sans"/>
              </a:rPr>
              <a:t>Bylaws are the rules and principles established by an organization to regulate itself. They guide your organization. You may or may not wish to adopt bylaws. </a:t>
            </a:r>
            <a:endParaRPr sz="2000" i="0" u="none" strike="noStrike" cap="none">
              <a:solidFill>
                <a:schemeClr val="dk1"/>
              </a:solidFill>
              <a:latin typeface="Open Sans"/>
              <a:ea typeface="Open Sans"/>
              <a:cs typeface="Open Sans"/>
              <a:sym typeface="Open Sans"/>
            </a:endParaRPr>
          </a:p>
          <a:p>
            <a:pPr marL="0" marR="0" lvl="0" indent="0" algn="l" rtl="0">
              <a:lnSpc>
                <a:spcPct val="115000"/>
              </a:lnSpc>
              <a:spcBef>
                <a:spcPts val="0"/>
              </a:spcBef>
              <a:spcAft>
                <a:spcPts val="0"/>
              </a:spcAft>
              <a:buNone/>
            </a:pPr>
            <a:r>
              <a:rPr lang="en-US" sz="2000" i="0" u="none" strike="noStrike" cap="none">
                <a:solidFill>
                  <a:schemeClr val="dk1"/>
                </a:solidFill>
                <a:latin typeface="Open Sans"/>
                <a:ea typeface="Open Sans"/>
                <a:cs typeface="Open Sans"/>
                <a:sym typeface="Open Sans"/>
              </a:rPr>
              <a:t>For a bylaws template and the NHDP Cons</a:t>
            </a:r>
            <a:r>
              <a:rPr lang="en-US" sz="2000">
                <a:solidFill>
                  <a:schemeClr val="dk1"/>
                </a:solidFill>
                <a:latin typeface="Open Sans"/>
                <a:ea typeface="Open Sans"/>
                <a:cs typeface="Open Sans"/>
                <a:sym typeface="Open Sans"/>
              </a:rPr>
              <a:t>titution </a:t>
            </a:r>
            <a:r>
              <a:rPr lang="en-US" sz="2000" i="0" u="none" strike="noStrike" cap="none">
                <a:solidFill>
                  <a:schemeClr val="dk1"/>
                </a:solidFill>
                <a:latin typeface="Open Sans"/>
                <a:ea typeface="Open Sans"/>
                <a:cs typeface="Open Sans"/>
                <a:sym typeface="Open Sans"/>
              </a:rPr>
              <a:t>refer to the NHDP Local Committee  Manual</a:t>
            </a:r>
            <a:r>
              <a:rPr lang="en-US" sz="2000">
                <a:solidFill>
                  <a:schemeClr val="dk1"/>
                </a:solidFill>
                <a:latin typeface="Open Sans"/>
                <a:ea typeface="Open Sans"/>
                <a:cs typeface="Open Sans"/>
                <a:sym typeface="Open Sans"/>
              </a:rPr>
              <a:t> or go to </a:t>
            </a:r>
            <a:r>
              <a:rPr lang="en-US" sz="2000" u="sng">
                <a:solidFill>
                  <a:schemeClr val="hlink"/>
                </a:solidFill>
                <a:latin typeface="Open Sans"/>
                <a:ea typeface="Open Sans"/>
                <a:cs typeface="Open Sans"/>
                <a:sym typeface="Open Sans"/>
                <a:hlinkClick r:id="rId3"/>
              </a:rPr>
              <a:t>www.nhdp.org/party</a:t>
            </a:r>
            <a:r>
              <a:rPr lang="en-US" sz="2000">
                <a:solidFill>
                  <a:schemeClr val="dk1"/>
                </a:solidFill>
                <a:latin typeface="Open Sans"/>
                <a:ea typeface="Open Sans"/>
                <a:cs typeface="Open Sans"/>
                <a:sym typeface="Open Sans"/>
              </a:rPr>
              <a:t>.</a:t>
            </a:r>
            <a:endParaRPr>
              <a:latin typeface="Open Sans"/>
              <a:ea typeface="Open Sans"/>
              <a:cs typeface="Open Sans"/>
              <a:sym typeface="Open Sans"/>
            </a:endParaRPr>
          </a:p>
          <a:p>
            <a:pPr marL="0" marR="0" lvl="0" indent="22733" algn="l" rtl="0">
              <a:lnSpc>
                <a:spcPct val="90000"/>
              </a:lnSpc>
              <a:spcBef>
                <a:spcPts val="600"/>
              </a:spcBef>
              <a:spcAft>
                <a:spcPts val="0"/>
              </a:spcAft>
              <a:buClr>
                <a:schemeClr val="dk1"/>
              </a:buClr>
              <a:buSzPts val="358"/>
              <a:buFont typeface="Arial"/>
              <a:buNone/>
            </a:pPr>
            <a:endParaRPr sz="2000" b="1" i="0" u="sng" strike="noStrike" cap="none">
              <a:solidFill>
                <a:schemeClr val="dk1"/>
              </a:solidFill>
              <a:latin typeface="Calibri"/>
              <a:ea typeface="Calibri"/>
              <a:cs typeface="Calibri"/>
              <a:sym typeface="Calibri"/>
            </a:endParaRPr>
          </a:p>
          <a:p>
            <a:pPr marL="0" marR="0" lvl="0" indent="0" algn="l" rtl="0">
              <a:lnSpc>
                <a:spcPct val="90000"/>
              </a:lnSpc>
              <a:spcBef>
                <a:spcPts val="600"/>
              </a:spcBef>
              <a:spcAft>
                <a:spcPts val="600"/>
              </a:spcAft>
              <a:buClr>
                <a:schemeClr val="dk1"/>
              </a:buClr>
              <a:buSzPts val="358"/>
              <a:buFont typeface="Arial"/>
              <a:buChar char="•"/>
            </a:pPr>
            <a:r>
              <a:rPr lang="en-US" sz="2000" b="0" i="0" u="none" strike="noStrike" cap="none">
                <a:solidFill>
                  <a:schemeClr val="dk1"/>
                </a:solidFill>
                <a:latin typeface="Calibri"/>
                <a:ea typeface="Calibri"/>
                <a:cs typeface="Calibri"/>
                <a:sym typeface="Calibri"/>
              </a:rPr>
              <a:t>	</a:t>
            </a:r>
            <a:endParaRPr/>
          </a:p>
        </p:txBody>
      </p:sp>
      <p:pic>
        <p:nvPicPr>
          <p:cNvPr id="119" name="Google Shape;119;p18" descr="Logo, company name&#10;&#10;Description automatically generated"/>
          <p:cNvPicPr preferRelativeResize="0"/>
          <p:nvPr/>
        </p:nvPicPr>
        <p:blipFill rotWithShape="1">
          <a:blip r:embed="rId4">
            <a:alphaModFix/>
          </a:blip>
          <a:srcRect/>
          <a:stretch/>
        </p:blipFill>
        <p:spPr>
          <a:xfrm>
            <a:off x="8070930" y="4357845"/>
            <a:ext cx="761370" cy="38068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3"/>
        <p:cNvGrpSpPr/>
        <p:nvPr/>
      </p:nvGrpSpPr>
      <p:grpSpPr>
        <a:xfrm>
          <a:off x="0" y="0"/>
          <a:ext cx="0" cy="0"/>
          <a:chOff x="0" y="0"/>
          <a:chExt cx="0" cy="0"/>
        </a:xfrm>
      </p:grpSpPr>
      <p:sp>
        <p:nvSpPr>
          <p:cNvPr id="124" name="Google Shape;124;p19"/>
          <p:cNvSpPr/>
          <p:nvPr/>
        </p:nvSpPr>
        <p:spPr>
          <a:xfrm>
            <a:off x="0" y="0"/>
            <a:ext cx="9144000" cy="1433512"/>
          </a:xfrm>
          <a:prstGeom prst="rect">
            <a:avLst/>
          </a:prstGeom>
          <a:solidFill>
            <a:srgbClr val="1DA5D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25" name="Google Shape;125;p19"/>
          <p:cNvSpPr txBox="1">
            <a:spLocks noGrp="1"/>
          </p:cNvSpPr>
          <p:nvPr>
            <p:ph type="title"/>
          </p:nvPr>
        </p:nvSpPr>
        <p:spPr>
          <a:xfrm>
            <a:off x="628650" y="273843"/>
            <a:ext cx="7886700" cy="99417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2800"/>
              <a:buFont typeface="Calibri"/>
              <a:buNone/>
            </a:pPr>
            <a:r>
              <a:rPr lang="en-US" sz="3500" b="1">
                <a:solidFill>
                  <a:srgbClr val="FFFFFF"/>
                </a:solidFill>
                <a:latin typeface="Open Sans"/>
                <a:ea typeface="Open Sans"/>
                <a:cs typeface="Open Sans"/>
                <a:sym typeface="Open Sans"/>
              </a:rPr>
              <a:t>DEVELOP A LEADERSHIP TEAM</a:t>
            </a:r>
            <a:endParaRPr>
              <a:latin typeface="Open Sans"/>
              <a:ea typeface="Open Sans"/>
              <a:cs typeface="Open Sans"/>
              <a:sym typeface="Open Sans"/>
            </a:endParaRPr>
          </a:p>
        </p:txBody>
      </p:sp>
      <p:sp>
        <p:nvSpPr>
          <p:cNvPr id="126" name="Google Shape;126;p19"/>
          <p:cNvSpPr txBox="1">
            <a:spLocks noGrp="1"/>
          </p:cNvSpPr>
          <p:nvPr>
            <p:ph type="body" idx="1"/>
          </p:nvPr>
        </p:nvSpPr>
        <p:spPr>
          <a:xfrm>
            <a:off x="628650" y="1632650"/>
            <a:ext cx="7886700" cy="2803800"/>
          </a:xfrm>
          <a:prstGeom prst="rect">
            <a:avLst/>
          </a:prstGeom>
          <a:noFill/>
          <a:ln>
            <a:noFill/>
          </a:ln>
        </p:spPr>
        <p:txBody>
          <a:bodyPr spcFirstLastPara="1" wrap="square" lIns="91425" tIns="45700" rIns="91425" bIns="45700" anchor="t" anchorCtr="0">
            <a:normAutofit fontScale="77500" lnSpcReduction="20000"/>
          </a:bodyPr>
          <a:lstStyle/>
          <a:p>
            <a:pPr marL="457200" lvl="0" indent="-312261" algn="l" rtl="0">
              <a:lnSpc>
                <a:spcPct val="150000"/>
              </a:lnSpc>
              <a:spcBef>
                <a:spcPts val="0"/>
              </a:spcBef>
              <a:spcAft>
                <a:spcPts val="0"/>
              </a:spcAft>
              <a:buSzPct val="100000"/>
              <a:buFont typeface="Open Sans"/>
              <a:buChar char="●"/>
            </a:pPr>
            <a:r>
              <a:rPr lang="en-US" sz="1700">
                <a:latin typeface="Open Sans"/>
                <a:ea typeface="Open Sans"/>
                <a:cs typeface="Open Sans"/>
                <a:sym typeface="Open Sans"/>
              </a:rPr>
              <a:t>The following are recommended leadership roles. However, it is best to assess your committee members skill levels, interests, and the needs of the committee in delegating tasks. Some people may serve dual roles and you may need to recruit other members to carry out some of the committee work. As your organization grows it is helpful to have someone in charge of the following tasks: </a:t>
            </a:r>
            <a:endParaRPr sz="1700">
              <a:latin typeface="Open Sans"/>
              <a:ea typeface="Open Sans"/>
              <a:cs typeface="Open Sans"/>
              <a:sym typeface="Open Sans"/>
            </a:endParaRPr>
          </a:p>
          <a:p>
            <a:pPr marL="914400" lvl="1" indent="-312261" algn="l" rtl="0">
              <a:lnSpc>
                <a:spcPct val="150000"/>
              </a:lnSpc>
              <a:spcBef>
                <a:spcPts val="0"/>
              </a:spcBef>
              <a:spcAft>
                <a:spcPts val="0"/>
              </a:spcAft>
              <a:buSzPct val="100000"/>
              <a:buFont typeface="Open Sans"/>
              <a:buChar char="○"/>
            </a:pPr>
            <a:r>
              <a:rPr lang="en-US" sz="1700">
                <a:latin typeface="Open Sans"/>
                <a:ea typeface="Open Sans"/>
                <a:cs typeface="Open Sans"/>
                <a:sym typeface="Open Sans"/>
              </a:rPr>
              <a:t>Social media and technology, fundraising, postcard drives, letter writing, visibility, legislative updates, canvassing, and event planning.</a:t>
            </a:r>
            <a:endParaRPr>
              <a:latin typeface="Open Sans"/>
              <a:ea typeface="Open Sans"/>
              <a:cs typeface="Open Sans"/>
              <a:sym typeface="Open Sans"/>
            </a:endParaRPr>
          </a:p>
          <a:p>
            <a:pPr marL="914400" lvl="0" indent="0" algn="l" rtl="0">
              <a:lnSpc>
                <a:spcPct val="150000"/>
              </a:lnSpc>
              <a:spcBef>
                <a:spcPts val="0"/>
              </a:spcBef>
              <a:spcAft>
                <a:spcPts val="0"/>
              </a:spcAft>
              <a:buNone/>
            </a:pPr>
            <a:endParaRPr>
              <a:latin typeface="Open Sans"/>
              <a:ea typeface="Open Sans"/>
              <a:cs typeface="Open Sans"/>
              <a:sym typeface="Open Sans"/>
            </a:endParaRPr>
          </a:p>
          <a:p>
            <a:pPr marL="457200" lvl="0" indent="-312261" algn="l" rtl="0">
              <a:lnSpc>
                <a:spcPct val="150000"/>
              </a:lnSpc>
              <a:spcBef>
                <a:spcPts val="600"/>
              </a:spcBef>
              <a:spcAft>
                <a:spcPts val="0"/>
              </a:spcAft>
              <a:buSzPct val="100000"/>
              <a:buFont typeface="Open Sans"/>
              <a:buChar char="●"/>
            </a:pPr>
            <a:r>
              <a:rPr lang="en-US" sz="1700">
                <a:latin typeface="Open Sans"/>
                <a:ea typeface="Open Sans"/>
                <a:cs typeface="Open Sans"/>
                <a:sym typeface="Open Sans"/>
              </a:rPr>
              <a:t>This tool kit is directed towards town committees, but where applicable can be adapted to grassroots committees.</a:t>
            </a:r>
            <a:endParaRPr>
              <a:latin typeface="Open Sans"/>
              <a:ea typeface="Open Sans"/>
              <a:cs typeface="Open Sans"/>
              <a:sym typeface="Open Sans"/>
            </a:endParaRPr>
          </a:p>
        </p:txBody>
      </p:sp>
      <p:pic>
        <p:nvPicPr>
          <p:cNvPr id="127" name="Google Shape;127;p19" descr="Logo, company name&#10;&#10;Description automatically generated"/>
          <p:cNvPicPr preferRelativeResize="0"/>
          <p:nvPr/>
        </p:nvPicPr>
        <p:blipFill rotWithShape="1">
          <a:blip r:embed="rId3">
            <a:alphaModFix/>
          </a:blip>
          <a:srcRect/>
          <a:stretch/>
        </p:blipFill>
        <p:spPr>
          <a:xfrm>
            <a:off x="8070930" y="4357845"/>
            <a:ext cx="761370" cy="38068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1"/>
        <p:cNvGrpSpPr/>
        <p:nvPr/>
      </p:nvGrpSpPr>
      <p:grpSpPr>
        <a:xfrm>
          <a:off x="0" y="0"/>
          <a:ext cx="0" cy="0"/>
          <a:chOff x="0" y="0"/>
          <a:chExt cx="0" cy="0"/>
        </a:xfrm>
      </p:grpSpPr>
      <p:sp>
        <p:nvSpPr>
          <p:cNvPr id="132" name="Google Shape;132;p20"/>
          <p:cNvSpPr/>
          <p:nvPr/>
        </p:nvSpPr>
        <p:spPr>
          <a:xfrm>
            <a:off x="0" y="0"/>
            <a:ext cx="9144000" cy="1433512"/>
          </a:xfrm>
          <a:prstGeom prst="rect">
            <a:avLst/>
          </a:prstGeom>
          <a:solidFill>
            <a:srgbClr val="1DA5D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3" name="Google Shape;133;p20"/>
          <p:cNvSpPr txBox="1">
            <a:spLocks noGrp="1"/>
          </p:cNvSpPr>
          <p:nvPr>
            <p:ph type="title"/>
          </p:nvPr>
        </p:nvSpPr>
        <p:spPr>
          <a:xfrm>
            <a:off x="628650" y="273843"/>
            <a:ext cx="7886700" cy="99417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2800"/>
              <a:buFont typeface="Calibri"/>
              <a:buNone/>
            </a:pPr>
            <a:r>
              <a:rPr lang="en-US" sz="3500" b="1">
                <a:solidFill>
                  <a:srgbClr val="FFFFFF"/>
                </a:solidFill>
                <a:latin typeface="Open Sans"/>
                <a:ea typeface="Open Sans"/>
                <a:cs typeface="Open Sans"/>
                <a:sym typeface="Open Sans"/>
              </a:rPr>
              <a:t>DEVELOP A LEADERSHIP TEAM</a:t>
            </a:r>
            <a:endParaRPr>
              <a:latin typeface="Open Sans"/>
              <a:ea typeface="Open Sans"/>
              <a:cs typeface="Open Sans"/>
              <a:sym typeface="Open Sans"/>
            </a:endParaRPr>
          </a:p>
        </p:txBody>
      </p:sp>
      <p:sp>
        <p:nvSpPr>
          <p:cNvPr id="134" name="Google Shape;134;p20"/>
          <p:cNvSpPr txBox="1">
            <a:spLocks noGrp="1"/>
          </p:cNvSpPr>
          <p:nvPr>
            <p:ph type="body" idx="1"/>
          </p:nvPr>
        </p:nvSpPr>
        <p:spPr>
          <a:xfrm>
            <a:off x="407400" y="1542100"/>
            <a:ext cx="8329200" cy="3048900"/>
          </a:xfrm>
          <a:prstGeom prst="rect">
            <a:avLst/>
          </a:prstGeom>
          <a:noFill/>
          <a:ln>
            <a:noFill/>
          </a:ln>
        </p:spPr>
        <p:txBody>
          <a:bodyPr spcFirstLastPara="1" wrap="square" lIns="91425" tIns="45700" rIns="91425" bIns="45700" anchor="t" anchorCtr="0">
            <a:noAutofit/>
          </a:bodyPr>
          <a:lstStyle/>
          <a:p>
            <a:pPr marL="0" lvl="0" indent="0" algn="l" rtl="0">
              <a:lnSpc>
                <a:spcPct val="150000"/>
              </a:lnSpc>
              <a:spcBef>
                <a:spcPts val="0"/>
              </a:spcBef>
              <a:spcAft>
                <a:spcPts val="0"/>
              </a:spcAft>
              <a:buNone/>
            </a:pPr>
            <a:r>
              <a:rPr lang="en-US" sz="1000">
                <a:latin typeface="Open Sans"/>
                <a:ea typeface="Open Sans"/>
                <a:cs typeface="Open Sans"/>
                <a:sym typeface="Open Sans"/>
              </a:rPr>
              <a:t>Your executive committee is made up of Officers: Chair, Vice-Chair, Secretary and Treasurer, and Delegate(s)-at-large. They  all serve for two year terms and are elected between January 15 and April 1 on odd years. All officers are automatic delegates to the State Convention. All officers and Delegates must be registered Democrats. </a:t>
            </a:r>
            <a:endParaRPr sz="1000">
              <a:latin typeface="Open Sans"/>
              <a:ea typeface="Open Sans"/>
              <a:cs typeface="Open Sans"/>
              <a:sym typeface="Open Sans"/>
            </a:endParaRPr>
          </a:p>
          <a:p>
            <a:pPr marL="457200" lvl="0" indent="-292100" algn="l" rtl="0">
              <a:lnSpc>
                <a:spcPct val="150000"/>
              </a:lnSpc>
              <a:spcBef>
                <a:spcPts val="600"/>
              </a:spcBef>
              <a:spcAft>
                <a:spcPts val="0"/>
              </a:spcAft>
              <a:buSzPts val="1000"/>
              <a:buFont typeface="Open Sans"/>
              <a:buChar char="●"/>
            </a:pPr>
            <a:r>
              <a:rPr lang="en-US" sz="1000" b="1" u="sng">
                <a:latin typeface="Open Sans"/>
                <a:ea typeface="Open Sans"/>
                <a:cs typeface="Open Sans"/>
                <a:sym typeface="Open Sans"/>
              </a:rPr>
              <a:t>Chair</a:t>
            </a:r>
            <a:r>
              <a:rPr lang="en-US" sz="1000">
                <a:latin typeface="Open Sans"/>
                <a:ea typeface="Open Sans"/>
                <a:cs typeface="Open Sans"/>
                <a:sym typeface="Open Sans"/>
              </a:rPr>
              <a:t> - Leads the committee, writes a monthly newsletter, facilitates monthly meetings, arranges speakers for monthly meetings, attends monthly chair and county NHDP meetings, oversees the workings of the committee and delegates responsibilities.</a:t>
            </a:r>
            <a:endParaRPr sz="1000">
              <a:latin typeface="Open Sans"/>
              <a:ea typeface="Open Sans"/>
              <a:cs typeface="Open Sans"/>
              <a:sym typeface="Open Sans"/>
            </a:endParaRPr>
          </a:p>
          <a:p>
            <a:pPr marL="457200" lvl="0" indent="-292100" algn="l" rtl="0">
              <a:lnSpc>
                <a:spcPct val="150000"/>
              </a:lnSpc>
              <a:spcBef>
                <a:spcPts val="0"/>
              </a:spcBef>
              <a:spcAft>
                <a:spcPts val="0"/>
              </a:spcAft>
              <a:buSzPts val="1000"/>
              <a:buFont typeface="Open Sans"/>
              <a:buChar char="●"/>
            </a:pPr>
            <a:r>
              <a:rPr lang="en-US" sz="1000" b="1" u="sng">
                <a:latin typeface="Open Sans"/>
                <a:ea typeface="Open Sans"/>
                <a:cs typeface="Open Sans"/>
                <a:sym typeface="Open Sans"/>
              </a:rPr>
              <a:t>Vice Chair</a:t>
            </a:r>
            <a:r>
              <a:rPr lang="en-US" sz="1000">
                <a:latin typeface="Open Sans"/>
                <a:ea typeface="Open Sans"/>
                <a:cs typeface="Open Sans"/>
                <a:sym typeface="Open Sans"/>
              </a:rPr>
              <a:t> - Fills in when the Chair is absent, takes on assigned responsibilities. Is responsible for overseeing the committee efforts to recruit candidates to local and state positions. For candidate recruitment go to the NHDP Committee Manual. </a:t>
            </a:r>
            <a:endParaRPr sz="1000">
              <a:latin typeface="Open Sans"/>
              <a:ea typeface="Open Sans"/>
              <a:cs typeface="Open Sans"/>
              <a:sym typeface="Open Sans"/>
            </a:endParaRPr>
          </a:p>
          <a:p>
            <a:pPr marL="457200" lvl="0" indent="-292100" algn="l" rtl="0">
              <a:lnSpc>
                <a:spcPct val="150000"/>
              </a:lnSpc>
              <a:spcBef>
                <a:spcPts val="0"/>
              </a:spcBef>
              <a:spcAft>
                <a:spcPts val="0"/>
              </a:spcAft>
              <a:buSzPts val="1000"/>
              <a:buFont typeface="Open Sans"/>
              <a:buChar char="●"/>
            </a:pPr>
            <a:r>
              <a:rPr lang="en-US" sz="1000" b="1" u="sng">
                <a:latin typeface="Open Sans"/>
                <a:ea typeface="Open Sans"/>
                <a:cs typeface="Open Sans"/>
                <a:sym typeface="Open Sans"/>
              </a:rPr>
              <a:t>Secretary</a:t>
            </a:r>
            <a:r>
              <a:rPr lang="en-US" sz="1000">
                <a:latin typeface="Open Sans"/>
                <a:ea typeface="Open Sans"/>
                <a:cs typeface="Open Sans"/>
                <a:sym typeface="Open Sans"/>
              </a:rPr>
              <a:t> - Takes minutes, sends out correspondence, keeps updated voter list,  If possible they have technical skills to send out announcements, events and action items. </a:t>
            </a:r>
            <a:endParaRPr sz="1000">
              <a:latin typeface="Open Sans"/>
              <a:ea typeface="Open Sans"/>
              <a:cs typeface="Open Sans"/>
              <a:sym typeface="Open Sans"/>
            </a:endParaRPr>
          </a:p>
          <a:p>
            <a:pPr marL="457200" lvl="0" indent="-292100" algn="l" rtl="0">
              <a:lnSpc>
                <a:spcPct val="150000"/>
              </a:lnSpc>
              <a:spcBef>
                <a:spcPts val="0"/>
              </a:spcBef>
              <a:spcAft>
                <a:spcPts val="0"/>
              </a:spcAft>
              <a:buSzPts val="1000"/>
              <a:buFont typeface="Open Sans"/>
              <a:buChar char="●"/>
            </a:pPr>
            <a:r>
              <a:rPr lang="en-US" sz="1000" b="1" u="sng">
                <a:latin typeface="Open Sans"/>
                <a:ea typeface="Open Sans"/>
                <a:cs typeface="Open Sans"/>
                <a:sym typeface="Open Sans"/>
              </a:rPr>
              <a:t>Treasurer</a:t>
            </a:r>
            <a:r>
              <a:rPr lang="en-US" sz="1000">
                <a:latin typeface="Open Sans"/>
                <a:ea typeface="Open Sans"/>
                <a:cs typeface="Open Sans"/>
                <a:sym typeface="Open Sans"/>
              </a:rPr>
              <a:t> - Keeps accurate financial records, opens bank account, gets tax ID, heads up fundraising. As a local committee and part of the NH Democrat party you get political non profit status. For fundraising refer to the NHDP Committee Manual. </a:t>
            </a:r>
            <a:endParaRPr sz="1000">
              <a:latin typeface="Open Sans"/>
              <a:ea typeface="Open Sans"/>
              <a:cs typeface="Open Sans"/>
              <a:sym typeface="Open Sans"/>
            </a:endParaRPr>
          </a:p>
          <a:p>
            <a:pPr marL="457200" lvl="0" indent="-292100" algn="l" rtl="0">
              <a:lnSpc>
                <a:spcPct val="150000"/>
              </a:lnSpc>
              <a:spcBef>
                <a:spcPts val="0"/>
              </a:spcBef>
              <a:spcAft>
                <a:spcPts val="0"/>
              </a:spcAft>
              <a:buSzPts val="1000"/>
              <a:buFont typeface="Open Sans"/>
              <a:buChar char="●"/>
            </a:pPr>
            <a:r>
              <a:rPr lang="en-US" sz="1000" b="1" u="sng">
                <a:latin typeface="Open Sans"/>
                <a:ea typeface="Open Sans"/>
                <a:cs typeface="Open Sans"/>
                <a:sym typeface="Open Sans"/>
              </a:rPr>
              <a:t>Delegate(s)-at-large</a:t>
            </a:r>
            <a:r>
              <a:rPr lang="en-US" sz="1000">
                <a:latin typeface="Open Sans"/>
                <a:ea typeface="Open Sans"/>
                <a:cs typeface="Open Sans"/>
                <a:sym typeface="Open Sans"/>
              </a:rPr>
              <a:t> - Keep Committee and members informed of the NHDP Platform and attend the State Democratic Convention. </a:t>
            </a:r>
            <a:endParaRPr sz="1000">
              <a:latin typeface="Open Sans"/>
              <a:ea typeface="Open Sans"/>
              <a:cs typeface="Open Sans"/>
              <a:sym typeface="Open Sans"/>
            </a:endParaRPr>
          </a:p>
        </p:txBody>
      </p:sp>
      <p:pic>
        <p:nvPicPr>
          <p:cNvPr id="135" name="Google Shape;135;p20" descr="Logo, company name&#10;&#10;Description automatically generated"/>
          <p:cNvPicPr preferRelativeResize="0"/>
          <p:nvPr/>
        </p:nvPicPr>
        <p:blipFill rotWithShape="1">
          <a:blip r:embed="rId3">
            <a:alphaModFix/>
          </a:blip>
          <a:srcRect/>
          <a:stretch/>
        </p:blipFill>
        <p:spPr>
          <a:xfrm>
            <a:off x="8078480" y="4590995"/>
            <a:ext cx="761370" cy="38068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
        <p:cNvGrpSpPr/>
        <p:nvPr/>
      </p:nvGrpSpPr>
      <p:grpSpPr>
        <a:xfrm>
          <a:off x="0" y="0"/>
          <a:ext cx="0" cy="0"/>
          <a:chOff x="0" y="0"/>
          <a:chExt cx="0" cy="0"/>
        </a:xfrm>
      </p:grpSpPr>
      <p:sp>
        <p:nvSpPr>
          <p:cNvPr id="140" name="Google Shape;140;p21"/>
          <p:cNvSpPr/>
          <p:nvPr/>
        </p:nvSpPr>
        <p:spPr>
          <a:xfrm>
            <a:off x="0" y="0"/>
            <a:ext cx="9144000" cy="1433400"/>
          </a:xfrm>
          <a:prstGeom prst="rect">
            <a:avLst/>
          </a:prstGeom>
          <a:solidFill>
            <a:srgbClr val="1DA5D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41" name="Google Shape;141;p21"/>
          <p:cNvSpPr txBox="1">
            <a:spLocks noGrp="1"/>
          </p:cNvSpPr>
          <p:nvPr>
            <p:ph type="title"/>
          </p:nvPr>
        </p:nvSpPr>
        <p:spPr>
          <a:xfrm>
            <a:off x="628650" y="273843"/>
            <a:ext cx="7886700" cy="994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FFFFFF"/>
              </a:buClr>
              <a:buSzPts val="2800"/>
              <a:buFont typeface="Calibri"/>
              <a:buNone/>
            </a:pPr>
            <a:r>
              <a:rPr lang="en-US" sz="3000" b="1">
                <a:solidFill>
                  <a:srgbClr val="FFFFFF"/>
                </a:solidFill>
                <a:latin typeface="Open Sans"/>
                <a:ea typeface="Open Sans"/>
                <a:cs typeface="Open Sans"/>
                <a:sym typeface="Open Sans"/>
              </a:rPr>
              <a:t>TIMELINE </a:t>
            </a:r>
            <a:endParaRPr>
              <a:latin typeface="Open Sans"/>
              <a:ea typeface="Open Sans"/>
              <a:cs typeface="Open Sans"/>
              <a:sym typeface="Open Sans"/>
            </a:endParaRPr>
          </a:p>
          <a:p>
            <a:pPr marL="0" lvl="0" indent="0" algn="l" rtl="0">
              <a:lnSpc>
                <a:spcPct val="90000"/>
              </a:lnSpc>
              <a:spcBef>
                <a:spcPts val="0"/>
              </a:spcBef>
              <a:spcAft>
                <a:spcPts val="0"/>
              </a:spcAft>
              <a:buClr>
                <a:srgbClr val="FFFFFF"/>
              </a:buClr>
              <a:buSzPts val="2800"/>
              <a:buFont typeface="Calibri"/>
              <a:buNone/>
            </a:pPr>
            <a:r>
              <a:rPr lang="en-US" sz="2288">
                <a:solidFill>
                  <a:srgbClr val="FFFFFF"/>
                </a:solidFill>
                <a:latin typeface="Open Sans"/>
                <a:ea typeface="Open Sans"/>
                <a:cs typeface="Open Sans"/>
                <a:sym typeface="Open Sans"/>
              </a:rPr>
              <a:t>SAMPLE TOWN CHAIR ORGANIZATIONAL </a:t>
            </a:r>
            <a:r>
              <a:rPr lang="en-US" sz="2188">
                <a:solidFill>
                  <a:srgbClr val="FFFFFF"/>
                </a:solidFill>
                <a:latin typeface="Open Sans"/>
                <a:ea typeface="Open Sans"/>
                <a:cs typeface="Open Sans"/>
                <a:sym typeface="Open Sans"/>
              </a:rPr>
              <a:t>TIMELINE</a:t>
            </a:r>
            <a:endParaRPr sz="2488">
              <a:latin typeface="Open Sans"/>
              <a:ea typeface="Open Sans"/>
              <a:cs typeface="Open Sans"/>
              <a:sym typeface="Open Sans"/>
            </a:endParaRPr>
          </a:p>
        </p:txBody>
      </p:sp>
      <p:pic>
        <p:nvPicPr>
          <p:cNvPr id="142" name="Google Shape;142;p21" descr="Logo, company name&#10;&#10;Description automatically generated"/>
          <p:cNvPicPr preferRelativeResize="0"/>
          <p:nvPr/>
        </p:nvPicPr>
        <p:blipFill rotWithShape="1">
          <a:blip r:embed="rId3">
            <a:alphaModFix/>
          </a:blip>
          <a:srcRect/>
          <a:stretch/>
        </p:blipFill>
        <p:spPr>
          <a:xfrm>
            <a:off x="8070930" y="4357845"/>
            <a:ext cx="761370" cy="380685"/>
          </a:xfrm>
          <a:prstGeom prst="rect">
            <a:avLst/>
          </a:prstGeom>
          <a:noFill/>
          <a:ln>
            <a:noFill/>
          </a:ln>
        </p:spPr>
      </p:pic>
      <p:sp>
        <p:nvSpPr>
          <p:cNvPr id="143" name="Google Shape;143;p21"/>
          <p:cNvSpPr txBox="1"/>
          <p:nvPr/>
        </p:nvSpPr>
        <p:spPr>
          <a:xfrm>
            <a:off x="850800" y="2571750"/>
            <a:ext cx="7442400" cy="2180567"/>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600"/>
              </a:spcBef>
              <a:spcAft>
                <a:spcPts val="0"/>
              </a:spcAft>
              <a:buNone/>
            </a:pPr>
            <a:r>
              <a:rPr lang="en-US" sz="1050" b="1" u="sng" dirty="0">
                <a:solidFill>
                  <a:schemeClr val="dk1"/>
                </a:solidFill>
                <a:latin typeface="Open Sans"/>
                <a:ea typeface="Open Sans"/>
                <a:cs typeface="Open Sans"/>
                <a:sym typeface="Open Sans"/>
              </a:rPr>
              <a:t>Monthly</a:t>
            </a:r>
            <a:endParaRPr sz="1050" dirty="0">
              <a:solidFill>
                <a:schemeClr val="dk1"/>
              </a:solidFill>
              <a:latin typeface="Open Sans"/>
              <a:ea typeface="Open Sans"/>
              <a:cs typeface="Open Sans"/>
              <a:sym typeface="Open Sans"/>
            </a:endParaRPr>
          </a:p>
          <a:p>
            <a:pPr marL="457200" lvl="0" indent="-304800" algn="l" rtl="0">
              <a:lnSpc>
                <a:spcPct val="150000"/>
              </a:lnSpc>
              <a:spcBef>
                <a:spcPts val="600"/>
              </a:spcBef>
              <a:spcAft>
                <a:spcPts val="0"/>
              </a:spcAft>
              <a:buClr>
                <a:schemeClr val="dk1"/>
              </a:buClr>
              <a:buSzPts val="1200"/>
              <a:buFont typeface="Open Sans"/>
              <a:buChar char="●"/>
            </a:pPr>
            <a:r>
              <a:rPr lang="en-US" sz="1050" dirty="0">
                <a:solidFill>
                  <a:schemeClr val="dk1"/>
                </a:solidFill>
                <a:latin typeface="Open Sans"/>
                <a:ea typeface="Open Sans"/>
                <a:cs typeface="Open Sans"/>
                <a:sym typeface="Open Sans"/>
              </a:rPr>
              <a:t>Town Democratic Committee meeting scheduled for the same time each month, (Town Democratic Committees are required to meet 6 times a year)</a:t>
            </a:r>
            <a:endParaRPr sz="1050" dirty="0">
              <a:solidFill>
                <a:schemeClr val="dk1"/>
              </a:solidFill>
              <a:latin typeface="Open Sans"/>
              <a:ea typeface="Open Sans"/>
              <a:cs typeface="Open Sans"/>
              <a:sym typeface="Open Sans"/>
            </a:endParaRPr>
          </a:p>
          <a:p>
            <a:pPr marL="457200" lvl="0" indent="-304800" algn="l" rtl="0">
              <a:lnSpc>
                <a:spcPct val="150000"/>
              </a:lnSpc>
              <a:spcBef>
                <a:spcPts val="0"/>
              </a:spcBef>
              <a:spcAft>
                <a:spcPts val="0"/>
              </a:spcAft>
              <a:buClr>
                <a:schemeClr val="dk1"/>
              </a:buClr>
              <a:buSzPts val="1200"/>
              <a:buFont typeface="Open Sans"/>
              <a:buChar char="●"/>
            </a:pPr>
            <a:r>
              <a:rPr lang="en-US" sz="1050" dirty="0">
                <a:solidFill>
                  <a:schemeClr val="dk1"/>
                </a:solidFill>
                <a:latin typeface="Open Sans"/>
                <a:ea typeface="Open Sans"/>
                <a:cs typeface="Open Sans"/>
                <a:sym typeface="Open Sans"/>
              </a:rPr>
              <a:t>Town Democratic Executive Committee meeting scheduled for the same time each month</a:t>
            </a:r>
            <a:endParaRPr sz="1050" dirty="0">
              <a:solidFill>
                <a:schemeClr val="dk1"/>
              </a:solidFill>
              <a:latin typeface="Open Sans"/>
              <a:ea typeface="Open Sans"/>
              <a:cs typeface="Open Sans"/>
              <a:sym typeface="Open Sans"/>
            </a:endParaRPr>
          </a:p>
          <a:p>
            <a:pPr marL="457200" lvl="0" indent="-304800" algn="l" rtl="0">
              <a:lnSpc>
                <a:spcPct val="150000"/>
              </a:lnSpc>
              <a:spcBef>
                <a:spcPts val="0"/>
              </a:spcBef>
              <a:spcAft>
                <a:spcPts val="0"/>
              </a:spcAft>
              <a:buClr>
                <a:schemeClr val="dk1"/>
              </a:buClr>
              <a:buSzPts val="1200"/>
              <a:buFont typeface="Open Sans"/>
              <a:buChar char="●"/>
            </a:pPr>
            <a:r>
              <a:rPr lang="en-US" sz="1050" dirty="0">
                <a:solidFill>
                  <a:schemeClr val="dk1"/>
                </a:solidFill>
                <a:latin typeface="Open Sans"/>
                <a:ea typeface="Open Sans"/>
                <a:cs typeface="Open Sans"/>
                <a:sym typeface="Open Sans"/>
              </a:rPr>
              <a:t>Plan each town Democratic Committee meeting and arrange speakers a month in advance</a:t>
            </a:r>
            <a:endParaRPr sz="1050" dirty="0">
              <a:solidFill>
                <a:schemeClr val="dk1"/>
              </a:solidFill>
              <a:latin typeface="Open Sans"/>
              <a:ea typeface="Open Sans"/>
              <a:cs typeface="Open Sans"/>
              <a:sym typeface="Open Sans"/>
            </a:endParaRPr>
          </a:p>
          <a:p>
            <a:pPr marL="457200" lvl="0" indent="-304800" algn="l" rtl="0">
              <a:lnSpc>
                <a:spcPct val="150000"/>
              </a:lnSpc>
              <a:spcBef>
                <a:spcPts val="0"/>
              </a:spcBef>
              <a:spcAft>
                <a:spcPts val="0"/>
              </a:spcAft>
              <a:buClr>
                <a:schemeClr val="dk1"/>
              </a:buClr>
              <a:buSzPts val="1200"/>
              <a:buFont typeface="Open Sans"/>
              <a:buChar char="●"/>
            </a:pPr>
            <a:r>
              <a:rPr lang="en-US" sz="1050" dirty="0">
                <a:solidFill>
                  <a:schemeClr val="dk1"/>
                </a:solidFill>
                <a:latin typeface="Open Sans"/>
                <a:ea typeface="Open Sans"/>
                <a:cs typeface="Open Sans"/>
                <a:sym typeface="Open Sans"/>
              </a:rPr>
              <a:t>Send out a Newsletter two weeks before the meeting and post on </a:t>
            </a:r>
            <a:r>
              <a:rPr lang="en-US" sz="1050" u="sng" dirty="0">
                <a:solidFill>
                  <a:schemeClr val="hlink"/>
                </a:solidFill>
                <a:latin typeface="Open Sans"/>
                <a:ea typeface="Open Sans"/>
                <a:cs typeface="Open Sans"/>
                <a:sym typeface="Open Sans"/>
                <a:hlinkClick r:id="rId4"/>
              </a:rPr>
              <a:t>mobilize.us/</a:t>
            </a:r>
            <a:r>
              <a:rPr lang="en-US" sz="1050" u="sng" dirty="0" err="1">
                <a:solidFill>
                  <a:schemeClr val="hlink"/>
                </a:solidFill>
                <a:latin typeface="Open Sans"/>
                <a:ea typeface="Open Sans"/>
                <a:cs typeface="Open Sans"/>
                <a:sym typeface="Open Sans"/>
                <a:hlinkClick r:id="rId4"/>
              </a:rPr>
              <a:t>nhdp_events</a:t>
            </a:r>
            <a:endParaRPr sz="1050" dirty="0">
              <a:solidFill>
                <a:schemeClr val="dk1"/>
              </a:solidFill>
              <a:latin typeface="Open Sans"/>
              <a:ea typeface="Open Sans"/>
              <a:cs typeface="Open Sans"/>
              <a:sym typeface="Open Sans"/>
            </a:endParaRPr>
          </a:p>
          <a:p>
            <a:pPr marL="457200" lvl="0" indent="-304800" algn="l" rtl="0">
              <a:lnSpc>
                <a:spcPct val="150000"/>
              </a:lnSpc>
              <a:spcBef>
                <a:spcPts val="0"/>
              </a:spcBef>
              <a:spcAft>
                <a:spcPts val="0"/>
              </a:spcAft>
              <a:buClr>
                <a:schemeClr val="dk1"/>
              </a:buClr>
              <a:buSzPts val="1200"/>
              <a:buFont typeface="Open Sans"/>
              <a:buChar char="●"/>
            </a:pPr>
            <a:r>
              <a:rPr lang="en-US" sz="1050" dirty="0">
                <a:solidFill>
                  <a:schemeClr val="dk1"/>
                </a:solidFill>
                <a:latin typeface="Open Sans"/>
                <a:ea typeface="Open Sans"/>
                <a:cs typeface="Open Sans"/>
                <a:sym typeface="Open Sans"/>
              </a:rPr>
              <a:t>Send out a meeting reminder a week before and the Sunday before the meeting</a:t>
            </a:r>
            <a:endParaRPr sz="1050" dirty="0">
              <a:solidFill>
                <a:schemeClr val="dk1"/>
              </a:solidFill>
              <a:latin typeface="Open Sans"/>
              <a:ea typeface="Open Sans"/>
              <a:cs typeface="Open Sans"/>
              <a:sym typeface="Open Sans"/>
            </a:endParaRPr>
          </a:p>
          <a:p>
            <a:pPr marL="457200" lvl="0" indent="-304800" algn="l" rtl="0">
              <a:lnSpc>
                <a:spcPct val="150000"/>
              </a:lnSpc>
              <a:spcBef>
                <a:spcPts val="0"/>
              </a:spcBef>
              <a:spcAft>
                <a:spcPts val="0"/>
              </a:spcAft>
              <a:buClr>
                <a:schemeClr val="dk1"/>
              </a:buClr>
              <a:buSzPts val="1200"/>
              <a:buFont typeface="Open Sans"/>
              <a:buChar char="●"/>
            </a:pPr>
            <a:r>
              <a:rPr lang="en-US" sz="1050" dirty="0">
                <a:solidFill>
                  <a:schemeClr val="dk1"/>
                </a:solidFill>
                <a:latin typeface="Open Sans"/>
                <a:ea typeface="Open Sans"/>
                <a:cs typeface="Open Sans"/>
                <a:sym typeface="Open Sans"/>
              </a:rPr>
              <a:t>Attend monthly County Democrat meetings or send a representative</a:t>
            </a:r>
            <a:endParaRPr sz="1050" dirty="0">
              <a:latin typeface="Open Sans"/>
              <a:ea typeface="Open Sans"/>
              <a:cs typeface="Open Sans"/>
              <a:sym typeface="Open Sans"/>
            </a:endParaRPr>
          </a:p>
        </p:txBody>
      </p:sp>
      <p:sp>
        <p:nvSpPr>
          <p:cNvPr id="144" name="Google Shape;144;p21"/>
          <p:cNvSpPr txBox="1">
            <a:spLocks noGrp="1"/>
          </p:cNvSpPr>
          <p:nvPr>
            <p:ph type="body" idx="1"/>
          </p:nvPr>
        </p:nvSpPr>
        <p:spPr>
          <a:xfrm>
            <a:off x="850800" y="1514567"/>
            <a:ext cx="7442400" cy="1036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r>
              <a:rPr lang="en-US" sz="1050" b="1" u="sng" dirty="0">
                <a:latin typeface="Open Sans"/>
                <a:ea typeface="Open Sans"/>
                <a:cs typeface="Open Sans"/>
                <a:sym typeface="Open Sans"/>
              </a:rPr>
              <a:t>Weekly</a:t>
            </a:r>
            <a:endParaRPr sz="1050" dirty="0">
              <a:latin typeface="Open Sans"/>
              <a:ea typeface="Open Sans"/>
              <a:cs typeface="Open Sans"/>
              <a:sym typeface="Open Sans"/>
            </a:endParaRPr>
          </a:p>
          <a:p>
            <a:pPr marL="457200" lvl="0" indent="-293370" algn="l" rtl="0">
              <a:lnSpc>
                <a:spcPct val="150000"/>
              </a:lnSpc>
              <a:spcBef>
                <a:spcPts val="600"/>
              </a:spcBef>
              <a:spcAft>
                <a:spcPts val="0"/>
              </a:spcAft>
              <a:buSzPct val="100000"/>
              <a:buFont typeface="Open Sans"/>
              <a:buChar char="●"/>
            </a:pPr>
            <a:r>
              <a:rPr lang="en-US" sz="1050" dirty="0">
                <a:latin typeface="Open Sans"/>
                <a:ea typeface="Open Sans"/>
                <a:cs typeface="Open Sans"/>
                <a:sym typeface="Open Sans"/>
              </a:rPr>
              <a:t>Send </a:t>
            </a:r>
            <a:r>
              <a:rPr lang="en-US" sz="1050" dirty="0" err="1">
                <a:latin typeface="Open Sans"/>
                <a:ea typeface="Open Sans"/>
                <a:cs typeface="Open Sans"/>
                <a:sym typeface="Open Sans"/>
              </a:rPr>
              <a:t>facebook</a:t>
            </a:r>
            <a:r>
              <a:rPr lang="en-US" sz="1050" dirty="0">
                <a:latin typeface="Open Sans"/>
                <a:ea typeface="Open Sans"/>
                <a:cs typeface="Open Sans"/>
                <a:sym typeface="Open Sans"/>
              </a:rPr>
              <a:t> posts of events/happenings, inspirational quips, action items, etc. </a:t>
            </a:r>
            <a:endParaRPr sz="1050" dirty="0">
              <a:latin typeface="Open Sans"/>
              <a:ea typeface="Open Sans"/>
              <a:cs typeface="Open Sans"/>
              <a:sym typeface="Open Sans"/>
            </a:endParaRPr>
          </a:p>
          <a:p>
            <a:pPr marL="457200" lvl="0" indent="-293370" algn="l" rtl="0">
              <a:lnSpc>
                <a:spcPct val="150000"/>
              </a:lnSpc>
              <a:spcBef>
                <a:spcPts val="0"/>
              </a:spcBef>
              <a:spcAft>
                <a:spcPts val="0"/>
              </a:spcAft>
              <a:buSzPct val="100000"/>
              <a:buFont typeface="Open Sans"/>
              <a:buChar char="●"/>
            </a:pPr>
            <a:r>
              <a:rPr lang="en-US" sz="1050" dirty="0">
                <a:latin typeface="Open Sans"/>
                <a:ea typeface="Open Sans"/>
                <a:cs typeface="Open Sans"/>
                <a:sym typeface="Open Sans"/>
              </a:rPr>
              <a:t>Post Legislative bills and action items through Mailchimp each Sunday night when legislature is in session</a:t>
            </a:r>
            <a:endParaRPr sz="1050" dirty="0">
              <a:latin typeface="Open Sans"/>
              <a:ea typeface="Open Sans"/>
              <a:cs typeface="Open Sans"/>
              <a:sym typeface="Open Sans"/>
            </a:endParaRPr>
          </a:p>
          <a:p>
            <a:pPr marL="457200" lvl="0" indent="-293370" algn="l" rtl="0">
              <a:lnSpc>
                <a:spcPct val="150000"/>
              </a:lnSpc>
              <a:spcBef>
                <a:spcPts val="0"/>
              </a:spcBef>
              <a:spcAft>
                <a:spcPts val="0"/>
              </a:spcAft>
              <a:buSzPct val="100000"/>
              <a:buFont typeface="Open Sans"/>
              <a:buChar char="●"/>
            </a:pPr>
            <a:r>
              <a:rPr lang="en-US" sz="1050" dirty="0">
                <a:latin typeface="Open Sans"/>
                <a:ea typeface="Open Sans"/>
                <a:cs typeface="Open Sans"/>
                <a:sym typeface="Open Sans"/>
              </a:rPr>
              <a:t>Attend bi-weekly Chairs meeting or send a representative</a:t>
            </a:r>
            <a:endParaRPr sz="1050" b="1" u="sng" dirty="0">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8"/>
        <p:cNvGrpSpPr/>
        <p:nvPr/>
      </p:nvGrpSpPr>
      <p:grpSpPr>
        <a:xfrm>
          <a:off x="0" y="0"/>
          <a:ext cx="0" cy="0"/>
          <a:chOff x="0" y="0"/>
          <a:chExt cx="0" cy="0"/>
        </a:xfrm>
      </p:grpSpPr>
      <p:sp>
        <p:nvSpPr>
          <p:cNvPr id="149" name="Google Shape;149;p22"/>
          <p:cNvSpPr/>
          <p:nvPr/>
        </p:nvSpPr>
        <p:spPr>
          <a:xfrm>
            <a:off x="0" y="0"/>
            <a:ext cx="9144000" cy="1433512"/>
          </a:xfrm>
          <a:prstGeom prst="rect">
            <a:avLst/>
          </a:prstGeom>
          <a:solidFill>
            <a:srgbClr val="1DA5D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0" name="Google Shape;150;p22"/>
          <p:cNvSpPr txBox="1">
            <a:spLocks noGrp="1"/>
          </p:cNvSpPr>
          <p:nvPr>
            <p:ph type="title"/>
          </p:nvPr>
        </p:nvSpPr>
        <p:spPr>
          <a:xfrm>
            <a:off x="628650" y="273843"/>
            <a:ext cx="7886700" cy="994173"/>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2800"/>
              <a:buFont typeface="Calibri"/>
              <a:buNone/>
            </a:pPr>
            <a:r>
              <a:rPr lang="en-US" sz="3000" b="1">
                <a:solidFill>
                  <a:schemeClr val="lt1"/>
                </a:solidFill>
                <a:latin typeface="Open Sans"/>
                <a:ea typeface="Open Sans"/>
                <a:cs typeface="Open Sans"/>
                <a:sym typeface="Open Sans"/>
              </a:rPr>
              <a:t>TIMELINE </a:t>
            </a:r>
            <a:endParaRPr>
              <a:latin typeface="Open Sans"/>
              <a:ea typeface="Open Sans"/>
              <a:cs typeface="Open Sans"/>
              <a:sym typeface="Open Sans"/>
            </a:endParaRPr>
          </a:p>
          <a:p>
            <a:pPr marL="0" lvl="0" indent="0" algn="l" rtl="0">
              <a:spcBef>
                <a:spcPts val="0"/>
              </a:spcBef>
              <a:spcAft>
                <a:spcPts val="0"/>
              </a:spcAft>
              <a:buClr>
                <a:schemeClr val="lt1"/>
              </a:buClr>
              <a:buSzPts val="2800"/>
              <a:buFont typeface="Calibri"/>
              <a:buNone/>
            </a:pPr>
            <a:r>
              <a:rPr lang="en-US" sz="2288">
                <a:solidFill>
                  <a:schemeClr val="lt1"/>
                </a:solidFill>
                <a:latin typeface="Open Sans"/>
                <a:ea typeface="Open Sans"/>
                <a:cs typeface="Open Sans"/>
                <a:sym typeface="Open Sans"/>
              </a:rPr>
              <a:t>SAMPLE TOWN CHAIR ORGANIZATIONAL </a:t>
            </a:r>
            <a:r>
              <a:rPr lang="en-US" sz="2188">
                <a:solidFill>
                  <a:schemeClr val="lt1"/>
                </a:solidFill>
                <a:latin typeface="Open Sans"/>
                <a:ea typeface="Open Sans"/>
                <a:cs typeface="Open Sans"/>
                <a:sym typeface="Open Sans"/>
              </a:rPr>
              <a:t>TIMELINE</a:t>
            </a:r>
            <a:endParaRPr sz="3000" b="1">
              <a:solidFill>
                <a:srgbClr val="FFFFFF"/>
              </a:solidFill>
              <a:latin typeface="Open Sans"/>
              <a:ea typeface="Open Sans"/>
              <a:cs typeface="Open Sans"/>
              <a:sym typeface="Open Sans"/>
            </a:endParaRPr>
          </a:p>
        </p:txBody>
      </p:sp>
      <p:sp>
        <p:nvSpPr>
          <p:cNvPr id="151" name="Google Shape;151;p22"/>
          <p:cNvSpPr txBox="1"/>
          <p:nvPr/>
        </p:nvSpPr>
        <p:spPr>
          <a:xfrm>
            <a:off x="628650" y="1580063"/>
            <a:ext cx="7886700" cy="2803800"/>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rtl="0">
              <a:lnSpc>
                <a:spcPct val="115000"/>
              </a:lnSpc>
              <a:spcBef>
                <a:spcPts val="0"/>
              </a:spcBef>
              <a:spcAft>
                <a:spcPts val="0"/>
              </a:spcAft>
              <a:buNone/>
            </a:pPr>
            <a:r>
              <a:rPr lang="en-US" sz="1200" b="1" i="0" u="sng" strike="noStrike" cap="none">
                <a:solidFill>
                  <a:schemeClr val="dk1"/>
                </a:solidFill>
                <a:latin typeface="Open Sans"/>
                <a:ea typeface="Open Sans"/>
                <a:cs typeface="Open Sans"/>
                <a:sym typeface="Open Sans"/>
              </a:rPr>
              <a:t>Annually</a:t>
            </a:r>
            <a:endParaRPr sz="1200" b="1" u="sng">
              <a:solidFill>
                <a:schemeClr val="dk1"/>
              </a:solidFill>
              <a:latin typeface="Open Sans"/>
              <a:ea typeface="Open Sans"/>
              <a:cs typeface="Open Sans"/>
              <a:sym typeface="Open Sans"/>
            </a:endParaRPr>
          </a:p>
          <a:p>
            <a:pPr marL="457200" marR="0" lvl="0" indent="-299085" algn="l" rtl="0">
              <a:lnSpc>
                <a:spcPct val="150000"/>
              </a:lnSpc>
              <a:spcBef>
                <a:spcPts val="600"/>
              </a:spcBef>
              <a:spcAft>
                <a:spcPts val="0"/>
              </a:spcAft>
              <a:buClr>
                <a:schemeClr val="dk1"/>
              </a:buClr>
              <a:buSzPct val="100000"/>
              <a:buFont typeface="Open Sans"/>
              <a:buChar char="●"/>
            </a:pPr>
            <a:r>
              <a:rPr lang="en-US" sz="1200" i="0" u="none" strike="noStrike" cap="none">
                <a:solidFill>
                  <a:schemeClr val="dk1"/>
                </a:solidFill>
                <a:latin typeface="Open Sans"/>
                <a:ea typeface="Open Sans"/>
                <a:cs typeface="Open Sans"/>
                <a:sym typeface="Open Sans"/>
              </a:rPr>
              <a:t>Build voter list and membership by setting up information booths at town meetings, school meetings, polls, and the transfer station</a:t>
            </a:r>
            <a:endParaRPr sz="1200">
              <a:latin typeface="Open Sans"/>
              <a:ea typeface="Open Sans"/>
              <a:cs typeface="Open Sans"/>
              <a:sym typeface="Open Sans"/>
            </a:endParaRPr>
          </a:p>
          <a:p>
            <a:pPr marL="457200" marR="0" lvl="0" indent="-299085" algn="l" rtl="0">
              <a:lnSpc>
                <a:spcPct val="150000"/>
              </a:lnSpc>
              <a:spcBef>
                <a:spcPts val="0"/>
              </a:spcBef>
              <a:spcAft>
                <a:spcPts val="0"/>
              </a:spcAft>
              <a:buClr>
                <a:schemeClr val="dk1"/>
              </a:buClr>
              <a:buSzPct val="100000"/>
              <a:buFont typeface="Open Sans"/>
              <a:buChar char="●"/>
            </a:pPr>
            <a:r>
              <a:rPr lang="en-US" sz="1200" i="0" u="none" strike="noStrike" cap="none">
                <a:solidFill>
                  <a:schemeClr val="dk1"/>
                </a:solidFill>
                <a:latin typeface="Open Sans"/>
                <a:ea typeface="Open Sans"/>
                <a:cs typeface="Open Sans"/>
                <a:sym typeface="Open Sans"/>
              </a:rPr>
              <a:t>Be aware of local elections and recruit progressive candidates</a:t>
            </a:r>
            <a:r>
              <a:rPr lang="en-US" sz="1200">
                <a:solidFill>
                  <a:schemeClr val="dk1"/>
                </a:solidFill>
                <a:latin typeface="Open Sans"/>
                <a:ea typeface="Open Sans"/>
                <a:cs typeface="Open Sans"/>
                <a:sym typeface="Open Sans"/>
              </a:rPr>
              <a:t> - meet with local leaders to brainstorm about local elections and possible candidates</a:t>
            </a:r>
            <a:endParaRPr sz="1200">
              <a:latin typeface="Open Sans"/>
              <a:ea typeface="Open Sans"/>
              <a:cs typeface="Open Sans"/>
              <a:sym typeface="Open Sans"/>
            </a:endParaRPr>
          </a:p>
          <a:p>
            <a:pPr marL="457200" marR="0" lvl="0" indent="-299085" algn="l" rtl="0">
              <a:lnSpc>
                <a:spcPct val="150000"/>
              </a:lnSpc>
              <a:spcBef>
                <a:spcPts val="0"/>
              </a:spcBef>
              <a:spcAft>
                <a:spcPts val="0"/>
              </a:spcAft>
              <a:buClr>
                <a:schemeClr val="dk1"/>
              </a:buClr>
              <a:buSzPct val="100000"/>
              <a:buFont typeface="Open Sans"/>
              <a:buChar char="●"/>
            </a:pPr>
            <a:r>
              <a:rPr lang="en-US" sz="1200" i="0" u="none" strike="noStrike" cap="none">
                <a:solidFill>
                  <a:schemeClr val="dk1"/>
                </a:solidFill>
                <a:latin typeface="Open Sans"/>
                <a:ea typeface="Open Sans"/>
                <a:cs typeface="Open Sans"/>
                <a:sym typeface="Open Sans"/>
              </a:rPr>
              <a:t>Introduce and promote name recognition of potential candidates throug</a:t>
            </a:r>
            <a:r>
              <a:rPr lang="en-US" sz="1200">
                <a:solidFill>
                  <a:schemeClr val="dk1"/>
                </a:solidFill>
                <a:latin typeface="Open Sans"/>
                <a:ea typeface="Open Sans"/>
                <a:cs typeface="Open Sans"/>
                <a:sym typeface="Open Sans"/>
              </a:rPr>
              <a:t>h visibility or canvassing</a:t>
            </a:r>
            <a:endParaRPr sz="1200">
              <a:latin typeface="Open Sans"/>
              <a:ea typeface="Open Sans"/>
              <a:cs typeface="Open Sans"/>
              <a:sym typeface="Open Sans"/>
            </a:endParaRPr>
          </a:p>
          <a:p>
            <a:pPr marL="457200" marR="0" lvl="0" indent="-299085" algn="l" rtl="0">
              <a:lnSpc>
                <a:spcPct val="150000"/>
              </a:lnSpc>
              <a:spcBef>
                <a:spcPts val="0"/>
              </a:spcBef>
              <a:spcAft>
                <a:spcPts val="0"/>
              </a:spcAft>
              <a:buClr>
                <a:schemeClr val="dk1"/>
              </a:buClr>
              <a:buSzPct val="100000"/>
              <a:buFont typeface="Open Sans"/>
              <a:buChar char="●"/>
            </a:pPr>
            <a:r>
              <a:rPr lang="en-US" sz="1200" i="0" u="none" strike="noStrike" cap="none">
                <a:solidFill>
                  <a:schemeClr val="dk1"/>
                </a:solidFill>
                <a:latin typeface="Open Sans"/>
                <a:ea typeface="Open Sans"/>
                <a:cs typeface="Open Sans"/>
                <a:sym typeface="Open Sans"/>
              </a:rPr>
              <a:t>Write letters to the editor</a:t>
            </a:r>
            <a:r>
              <a:rPr lang="en-US" sz="1200">
                <a:solidFill>
                  <a:schemeClr val="dk1"/>
                </a:solidFill>
                <a:latin typeface="Open Sans"/>
                <a:ea typeface="Open Sans"/>
                <a:cs typeface="Open Sans"/>
                <a:sym typeface="Open Sans"/>
              </a:rPr>
              <a:t> - ask</a:t>
            </a:r>
            <a:r>
              <a:rPr lang="en-US" sz="1200" i="0" u="none" strike="noStrike" cap="none">
                <a:solidFill>
                  <a:schemeClr val="dk1"/>
                </a:solidFill>
                <a:latin typeface="Open Sans"/>
                <a:ea typeface="Open Sans"/>
                <a:cs typeface="Open Sans"/>
                <a:sym typeface="Open Sans"/>
              </a:rPr>
              <a:t> designated committee members </a:t>
            </a:r>
            <a:r>
              <a:rPr lang="en-US" sz="1200">
                <a:solidFill>
                  <a:schemeClr val="dk1"/>
                </a:solidFill>
                <a:latin typeface="Open Sans"/>
                <a:ea typeface="Open Sans"/>
                <a:cs typeface="Open Sans"/>
                <a:sym typeface="Open Sans"/>
              </a:rPr>
              <a:t>to</a:t>
            </a:r>
            <a:r>
              <a:rPr lang="en-US" sz="1200" i="0" u="none" strike="noStrike" cap="none">
                <a:solidFill>
                  <a:schemeClr val="dk1"/>
                </a:solidFill>
                <a:latin typeface="Open Sans"/>
                <a:ea typeface="Open Sans"/>
                <a:cs typeface="Open Sans"/>
                <a:sym typeface="Open Sans"/>
              </a:rPr>
              <a:t> keep up to date on certain issues or candidates</a:t>
            </a:r>
            <a:r>
              <a:rPr lang="en-US" sz="1200">
                <a:solidFill>
                  <a:schemeClr val="dk1"/>
                </a:solidFill>
                <a:latin typeface="Open Sans"/>
                <a:ea typeface="Open Sans"/>
                <a:cs typeface="Open Sans"/>
                <a:sym typeface="Open Sans"/>
              </a:rPr>
              <a:t> so that they are ready at a moments notice to send a LTE</a:t>
            </a:r>
            <a:r>
              <a:rPr lang="en-US" sz="1200" i="0" u="none" strike="noStrike" cap="none">
                <a:solidFill>
                  <a:schemeClr val="dk1"/>
                </a:solidFill>
                <a:latin typeface="Open Sans"/>
                <a:ea typeface="Open Sans"/>
                <a:cs typeface="Open Sans"/>
                <a:sym typeface="Open Sans"/>
              </a:rPr>
              <a:t> </a:t>
            </a:r>
            <a:endParaRPr sz="1200">
              <a:latin typeface="Open Sans"/>
              <a:ea typeface="Open Sans"/>
              <a:cs typeface="Open Sans"/>
              <a:sym typeface="Open Sans"/>
            </a:endParaRPr>
          </a:p>
          <a:p>
            <a:pPr marL="457200" marR="0" lvl="0" indent="-299085" algn="l" rtl="0">
              <a:lnSpc>
                <a:spcPct val="150000"/>
              </a:lnSpc>
              <a:spcBef>
                <a:spcPts val="0"/>
              </a:spcBef>
              <a:spcAft>
                <a:spcPts val="0"/>
              </a:spcAft>
              <a:buClr>
                <a:schemeClr val="dk1"/>
              </a:buClr>
              <a:buSzPct val="100000"/>
              <a:buFont typeface="Open Sans"/>
              <a:buChar char="●"/>
            </a:pPr>
            <a:r>
              <a:rPr lang="en-US" sz="1200">
                <a:solidFill>
                  <a:schemeClr val="dk1"/>
                </a:solidFill>
                <a:latin typeface="Open Sans"/>
                <a:ea typeface="Open Sans"/>
                <a:cs typeface="Open Sans"/>
                <a:sym typeface="Open Sans"/>
              </a:rPr>
              <a:t>Update voter and mailing lists</a:t>
            </a:r>
            <a:r>
              <a:rPr lang="en-US" sz="1200" i="0" u="none" strike="noStrike" cap="none">
                <a:solidFill>
                  <a:schemeClr val="dk1"/>
                </a:solidFill>
                <a:latin typeface="Open Sans"/>
                <a:ea typeface="Open Sans"/>
                <a:cs typeface="Open Sans"/>
                <a:sym typeface="Open Sans"/>
              </a:rPr>
              <a:t> with Votebuilder, Excel and Mailchimp</a:t>
            </a:r>
            <a:endParaRPr sz="1200">
              <a:latin typeface="Open Sans"/>
              <a:ea typeface="Open Sans"/>
              <a:cs typeface="Open Sans"/>
              <a:sym typeface="Open Sans"/>
            </a:endParaRPr>
          </a:p>
          <a:p>
            <a:pPr marL="457200" marR="0" lvl="0" indent="-299085" algn="l" rtl="0">
              <a:lnSpc>
                <a:spcPct val="150000"/>
              </a:lnSpc>
              <a:spcBef>
                <a:spcPts val="0"/>
              </a:spcBef>
              <a:spcAft>
                <a:spcPts val="0"/>
              </a:spcAft>
              <a:buClr>
                <a:schemeClr val="dk1"/>
              </a:buClr>
              <a:buSzPct val="100000"/>
              <a:buFont typeface="Open Sans"/>
              <a:buChar char="●"/>
            </a:pPr>
            <a:r>
              <a:rPr lang="en-US" sz="1200" i="0" u="none" strike="noStrike" cap="none">
                <a:solidFill>
                  <a:schemeClr val="dk1"/>
                </a:solidFill>
                <a:latin typeface="Open Sans"/>
                <a:ea typeface="Open Sans"/>
                <a:cs typeface="Open Sans"/>
                <a:sym typeface="Open Sans"/>
              </a:rPr>
              <a:t>Send postcards to all Democrats, Independents who vote Democrat, and new voters, inviting them to join the committee</a:t>
            </a:r>
            <a:endParaRPr sz="1200">
              <a:latin typeface="Open Sans"/>
              <a:ea typeface="Open Sans"/>
              <a:cs typeface="Open Sans"/>
              <a:sym typeface="Open Sans"/>
            </a:endParaRPr>
          </a:p>
          <a:p>
            <a:pPr marL="457200" marR="0" lvl="0" indent="-299085" algn="l" rtl="0">
              <a:lnSpc>
                <a:spcPct val="150000"/>
              </a:lnSpc>
              <a:spcBef>
                <a:spcPts val="0"/>
              </a:spcBef>
              <a:spcAft>
                <a:spcPts val="0"/>
              </a:spcAft>
              <a:buClr>
                <a:schemeClr val="dk1"/>
              </a:buClr>
              <a:buSzPct val="100000"/>
              <a:buFont typeface="Open Sans"/>
              <a:buChar char="●"/>
            </a:pPr>
            <a:r>
              <a:rPr lang="en-US" sz="1200" i="0" u="none" strike="noStrike" cap="none">
                <a:solidFill>
                  <a:schemeClr val="dk1"/>
                </a:solidFill>
                <a:latin typeface="Open Sans"/>
                <a:ea typeface="Open Sans"/>
                <a:cs typeface="Open Sans"/>
                <a:sym typeface="Open Sans"/>
              </a:rPr>
              <a:t>Hold a local Democrats social event </a:t>
            </a:r>
            <a:r>
              <a:rPr lang="en-US" sz="1200">
                <a:solidFill>
                  <a:schemeClr val="dk1"/>
                </a:solidFill>
                <a:latin typeface="Open Sans"/>
                <a:ea typeface="Open Sans"/>
                <a:cs typeface="Open Sans"/>
                <a:sym typeface="Open Sans"/>
              </a:rPr>
              <a:t>once a year - y</a:t>
            </a:r>
            <a:r>
              <a:rPr lang="en-US" sz="1200" i="0" u="none" strike="noStrike" cap="none">
                <a:solidFill>
                  <a:schemeClr val="dk1"/>
                </a:solidFill>
                <a:latin typeface="Open Sans"/>
                <a:ea typeface="Open Sans"/>
                <a:cs typeface="Open Sans"/>
                <a:sym typeface="Open Sans"/>
              </a:rPr>
              <a:t>ou can make this fun, and a fundraiser</a:t>
            </a:r>
            <a:endParaRPr sz="1200">
              <a:latin typeface="Open Sans"/>
              <a:ea typeface="Open Sans"/>
              <a:cs typeface="Open Sans"/>
              <a:sym typeface="Open Sans"/>
            </a:endParaRPr>
          </a:p>
        </p:txBody>
      </p:sp>
      <p:pic>
        <p:nvPicPr>
          <p:cNvPr id="152" name="Google Shape;152;p22" descr="Logo, company name&#10;&#10;Description automatically generated"/>
          <p:cNvPicPr preferRelativeResize="0"/>
          <p:nvPr/>
        </p:nvPicPr>
        <p:blipFill rotWithShape="1">
          <a:blip r:embed="rId3">
            <a:alphaModFix/>
          </a:blip>
          <a:srcRect/>
          <a:stretch/>
        </p:blipFill>
        <p:spPr>
          <a:xfrm>
            <a:off x="8070930" y="4530430"/>
            <a:ext cx="761370" cy="38068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6"/>
        <p:cNvGrpSpPr/>
        <p:nvPr/>
      </p:nvGrpSpPr>
      <p:grpSpPr>
        <a:xfrm>
          <a:off x="0" y="0"/>
          <a:ext cx="0" cy="0"/>
          <a:chOff x="0" y="0"/>
          <a:chExt cx="0" cy="0"/>
        </a:xfrm>
      </p:grpSpPr>
      <p:sp>
        <p:nvSpPr>
          <p:cNvPr id="157" name="Google Shape;157;p23"/>
          <p:cNvSpPr/>
          <p:nvPr/>
        </p:nvSpPr>
        <p:spPr>
          <a:xfrm>
            <a:off x="0" y="0"/>
            <a:ext cx="9144000" cy="1433400"/>
          </a:xfrm>
          <a:prstGeom prst="rect">
            <a:avLst/>
          </a:prstGeom>
          <a:solidFill>
            <a:srgbClr val="1DA5D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58" name="Google Shape;158;p23"/>
          <p:cNvSpPr txBox="1">
            <a:spLocks noGrp="1"/>
          </p:cNvSpPr>
          <p:nvPr>
            <p:ph type="title"/>
          </p:nvPr>
        </p:nvSpPr>
        <p:spPr>
          <a:xfrm>
            <a:off x="628650" y="273843"/>
            <a:ext cx="7886700" cy="9942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2800"/>
              <a:buFont typeface="Calibri"/>
              <a:buNone/>
            </a:pPr>
            <a:r>
              <a:rPr lang="en-US" sz="3000" b="1">
                <a:solidFill>
                  <a:schemeClr val="lt1"/>
                </a:solidFill>
                <a:latin typeface="Open Sans"/>
                <a:ea typeface="Open Sans"/>
                <a:cs typeface="Open Sans"/>
                <a:sym typeface="Open Sans"/>
              </a:rPr>
              <a:t>TIMELINE </a:t>
            </a:r>
            <a:endParaRPr>
              <a:latin typeface="Open Sans"/>
              <a:ea typeface="Open Sans"/>
              <a:cs typeface="Open Sans"/>
              <a:sym typeface="Open Sans"/>
            </a:endParaRPr>
          </a:p>
          <a:p>
            <a:pPr marL="0" lvl="0" indent="0" algn="l" rtl="0">
              <a:spcBef>
                <a:spcPts val="0"/>
              </a:spcBef>
              <a:spcAft>
                <a:spcPts val="0"/>
              </a:spcAft>
              <a:buClr>
                <a:schemeClr val="lt1"/>
              </a:buClr>
              <a:buSzPts val="2800"/>
              <a:buFont typeface="Calibri"/>
              <a:buNone/>
            </a:pPr>
            <a:r>
              <a:rPr lang="en-US" sz="2288">
                <a:solidFill>
                  <a:schemeClr val="lt1"/>
                </a:solidFill>
                <a:latin typeface="Open Sans"/>
                <a:ea typeface="Open Sans"/>
                <a:cs typeface="Open Sans"/>
                <a:sym typeface="Open Sans"/>
              </a:rPr>
              <a:t>SAMPLE TOWN CHAIR ORGANIZATIONAL </a:t>
            </a:r>
            <a:r>
              <a:rPr lang="en-US" sz="2188">
                <a:solidFill>
                  <a:schemeClr val="lt1"/>
                </a:solidFill>
                <a:latin typeface="Open Sans"/>
                <a:ea typeface="Open Sans"/>
                <a:cs typeface="Open Sans"/>
                <a:sym typeface="Open Sans"/>
              </a:rPr>
              <a:t>TIMELINE</a:t>
            </a:r>
            <a:endParaRPr sz="3000" b="1">
              <a:solidFill>
                <a:srgbClr val="FFFFFF"/>
              </a:solidFill>
              <a:latin typeface="Open Sans"/>
              <a:ea typeface="Open Sans"/>
              <a:cs typeface="Open Sans"/>
              <a:sym typeface="Open Sans"/>
            </a:endParaRPr>
          </a:p>
        </p:txBody>
      </p:sp>
      <p:pic>
        <p:nvPicPr>
          <p:cNvPr id="159" name="Google Shape;159;p23" descr="Logo, company name&#10;&#10;Description automatically generated"/>
          <p:cNvPicPr preferRelativeResize="0"/>
          <p:nvPr/>
        </p:nvPicPr>
        <p:blipFill rotWithShape="1">
          <a:blip r:embed="rId3">
            <a:alphaModFix/>
          </a:blip>
          <a:srcRect/>
          <a:stretch/>
        </p:blipFill>
        <p:spPr>
          <a:xfrm>
            <a:off x="8070930" y="4530430"/>
            <a:ext cx="761370" cy="380685"/>
          </a:xfrm>
          <a:prstGeom prst="rect">
            <a:avLst/>
          </a:prstGeom>
          <a:noFill/>
          <a:ln>
            <a:noFill/>
          </a:ln>
        </p:spPr>
      </p:pic>
      <p:sp>
        <p:nvSpPr>
          <p:cNvPr id="160" name="Google Shape;160;p23"/>
          <p:cNvSpPr txBox="1"/>
          <p:nvPr/>
        </p:nvSpPr>
        <p:spPr>
          <a:xfrm>
            <a:off x="628650" y="1620813"/>
            <a:ext cx="7886700" cy="3091500"/>
          </a:xfrm>
          <a:prstGeom prst="rect">
            <a:avLst/>
          </a:prstGeom>
          <a:noFill/>
          <a:ln>
            <a:noFill/>
          </a:ln>
        </p:spPr>
        <p:txBody>
          <a:bodyPr spcFirstLastPara="1" wrap="square" lIns="91425" tIns="45700" rIns="91425" bIns="45700" anchor="t" anchorCtr="0">
            <a:spAutoFit/>
          </a:bodyPr>
          <a:lstStyle/>
          <a:p>
            <a:pPr marL="0" marR="0" lvl="0" indent="0" algn="l" rtl="0">
              <a:lnSpc>
                <a:spcPct val="115000"/>
              </a:lnSpc>
              <a:spcBef>
                <a:spcPts val="0"/>
              </a:spcBef>
              <a:spcAft>
                <a:spcPts val="0"/>
              </a:spcAft>
              <a:buNone/>
            </a:pPr>
            <a:r>
              <a:rPr lang="en-US" sz="1200" b="1" i="0" u="sng" strike="noStrike" cap="none">
                <a:solidFill>
                  <a:schemeClr val="dk1"/>
                </a:solidFill>
                <a:latin typeface="Open Sans"/>
                <a:ea typeface="Open Sans"/>
                <a:cs typeface="Open Sans"/>
                <a:sym typeface="Open Sans"/>
              </a:rPr>
              <a:t>Election year</a:t>
            </a:r>
            <a:endParaRPr sz="1200" b="1" u="sng">
              <a:solidFill>
                <a:schemeClr val="dk1"/>
              </a:solidFill>
              <a:latin typeface="Open Sans"/>
              <a:ea typeface="Open Sans"/>
              <a:cs typeface="Open Sans"/>
              <a:sym typeface="Open Sans"/>
            </a:endParaRPr>
          </a:p>
          <a:p>
            <a:pPr marL="457200" marR="0" lvl="0" indent="-304800" algn="l" rtl="0">
              <a:lnSpc>
                <a:spcPct val="150000"/>
              </a:lnSpc>
              <a:spcBef>
                <a:spcPts val="600"/>
              </a:spcBef>
              <a:spcAft>
                <a:spcPts val="0"/>
              </a:spcAft>
              <a:buClr>
                <a:schemeClr val="dk1"/>
              </a:buClr>
              <a:buSzPts val="1200"/>
              <a:buFont typeface="Open Sans"/>
              <a:buChar char="●"/>
            </a:pPr>
            <a:r>
              <a:rPr lang="en-US" sz="1200">
                <a:solidFill>
                  <a:schemeClr val="dk1"/>
                </a:solidFill>
                <a:latin typeface="Open Sans"/>
                <a:ea typeface="Open Sans"/>
                <a:cs typeface="Open Sans"/>
                <a:sym typeface="Open Sans"/>
              </a:rPr>
              <a:t>Invite candidates to meetings individually or as a panel</a:t>
            </a:r>
            <a:endParaRPr sz="1600">
              <a:latin typeface="Open Sans"/>
              <a:ea typeface="Open Sans"/>
              <a:cs typeface="Open Sans"/>
              <a:sym typeface="Open Sans"/>
            </a:endParaRPr>
          </a:p>
          <a:p>
            <a:pPr marL="457200" marR="0" lvl="0" indent="-304800" algn="l" rtl="0">
              <a:lnSpc>
                <a:spcPct val="150000"/>
              </a:lnSpc>
              <a:spcBef>
                <a:spcPts val="0"/>
              </a:spcBef>
              <a:spcAft>
                <a:spcPts val="0"/>
              </a:spcAft>
              <a:buClr>
                <a:schemeClr val="dk1"/>
              </a:buClr>
              <a:buSzPts val="1200"/>
              <a:buFont typeface="Open Sans"/>
              <a:buChar char="●"/>
            </a:pPr>
            <a:r>
              <a:rPr lang="en-US" sz="1200" i="0" u="none" strike="noStrike" cap="none">
                <a:solidFill>
                  <a:schemeClr val="dk1"/>
                </a:solidFill>
                <a:latin typeface="Open Sans"/>
                <a:ea typeface="Open Sans"/>
                <a:cs typeface="Open Sans"/>
                <a:sym typeface="Open Sans"/>
              </a:rPr>
              <a:t>S</a:t>
            </a:r>
            <a:r>
              <a:rPr lang="en-US" sz="1200">
                <a:solidFill>
                  <a:schemeClr val="dk1"/>
                </a:solidFill>
                <a:latin typeface="Open Sans"/>
                <a:ea typeface="Open Sans"/>
                <a:cs typeface="Open Sans"/>
                <a:sym typeface="Open Sans"/>
              </a:rPr>
              <a:t>et dates for</a:t>
            </a:r>
            <a:r>
              <a:rPr lang="en-US" sz="1200" i="0" u="none" strike="noStrike" cap="none">
                <a:solidFill>
                  <a:schemeClr val="dk1"/>
                </a:solidFill>
                <a:latin typeface="Open Sans"/>
                <a:ea typeface="Open Sans"/>
                <a:cs typeface="Open Sans"/>
                <a:sym typeface="Open Sans"/>
              </a:rPr>
              <a:t> phone banks, relational organizing, and canvassing</a:t>
            </a:r>
            <a:endParaRPr sz="1600">
              <a:latin typeface="Open Sans"/>
              <a:ea typeface="Open Sans"/>
              <a:cs typeface="Open Sans"/>
              <a:sym typeface="Open Sans"/>
            </a:endParaRPr>
          </a:p>
          <a:p>
            <a:pPr marL="457200" marR="0" lvl="0" indent="-304800" algn="l" rtl="0">
              <a:lnSpc>
                <a:spcPct val="150000"/>
              </a:lnSpc>
              <a:spcBef>
                <a:spcPts val="0"/>
              </a:spcBef>
              <a:spcAft>
                <a:spcPts val="0"/>
              </a:spcAft>
              <a:buClr>
                <a:schemeClr val="dk1"/>
              </a:buClr>
              <a:buSzPts val="1200"/>
              <a:buFont typeface="Open Sans"/>
              <a:buChar char="●"/>
            </a:pPr>
            <a:r>
              <a:rPr lang="en-US" sz="1200">
                <a:solidFill>
                  <a:schemeClr val="dk1"/>
                </a:solidFill>
                <a:latin typeface="Open Sans"/>
                <a:ea typeface="Open Sans"/>
                <a:cs typeface="Open Sans"/>
                <a:sym typeface="Open Sans"/>
              </a:rPr>
              <a:t>Host </a:t>
            </a:r>
            <a:r>
              <a:rPr lang="en-US" sz="1200" i="0" u="none" strike="noStrike" cap="none">
                <a:solidFill>
                  <a:schemeClr val="dk1"/>
                </a:solidFill>
                <a:latin typeface="Open Sans"/>
                <a:ea typeface="Open Sans"/>
                <a:cs typeface="Open Sans"/>
                <a:sym typeface="Open Sans"/>
              </a:rPr>
              <a:t>poster building parties and </a:t>
            </a:r>
            <a:r>
              <a:rPr lang="en-US" sz="1200">
                <a:solidFill>
                  <a:schemeClr val="dk1"/>
                </a:solidFill>
                <a:latin typeface="Open Sans"/>
                <a:ea typeface="Open Sans"/>
                <a:cs typeface="Open Sans"/>
                <a:sym typeface="Open Sans"/>
              </a:rPr>
              <a:t>schedule </a:t>
            </a:r>
            <a:r>
              <a:rPr lang="en-US" sz="1200" i="0" u="none" strike="noStrike" cap="none">
                <a:solidFill>
                  <a:schemeClr val="dk1"/>
                </a:solidFill>
                <a:latin typeface="Open Sans"/>
                <a:ea typeface="Open Sans"/>
                <a:cs typeface="Open Sans"/>
                <a:sym typeface="Open Sans"/>
              </a:rPr>
              <a:t>visibility events</a:t>
            </a:r>
            <a:endParaRPr sz="1600">
              <a:latin typeface="Open Sans"/>
              <a:ea typeface="Open Sans"/>
              <a:cs typeface="Open Sans"/>
              <a:sym typeface="Open Sans"/>
            </a:endParaRPr>
          </a:p>
          <a:p>
            <a:pPr marL="457200" marR="0" lvl="0" indent="-304800" algn="l" rtl="0">
              <a:lnSpc>
                <a:spcPct val="150000"/>
              </a:lnSpc>
              <a:spcBef>
                <a:spcPts val="0"/>
              </a:spcBef>
              <a:spcAft>
                <a:spcPts val="0"/>
              </a:spcAft>
              <a:buClr>
                <a:schemeClr val="dk1"/>
              </a:buClr>
              <a:buSzPts val="1200"/>
              <a:buFont typeface="Open Sans"/>
              <a:buChar char="●"/>
            </a:pPr>
            <a:r>
              <a:rPr lang="en-US" sz="1200" i="0" u="none" strike="noStrike" cap="none">
                <a:solidFill>
                  <a:schemeClr val="dk1"/>
                </a:solidFill>
                <a:latin typeface="Open Sans"/>
                <a:ea typeface="Open Sans"/>
                <a:cs typeface="Open Sans"/>
                <a:sym typeface="Open Sans"/>
              </a:rPr>
              <a:t>After the primary, do a town mailing with information on the candidates and election </a:t>
            </a:r>
            <a:endParaRPr sz="1600">
              <a:latin typeface="Open Sans"/>
              <a:ea typeface="Open Sans"/>
              <a:cs typeface="Open Sans"/>
              <a:sym typeface="Open Sans"/>
            </a:endParaRPr>
          </a:p>
          <a:p>
            <a:pPr marL="457200" marR="0" lvl="0" indent="-304800" algn="l" rtl="0">
              <a:lnSpc>
                <a:spcPct val="150000"/>
              </a:lnSpc>
              <a:spcBef>
                <a:spcPts val="0"/>
              </a:spcBef>
              <a:spcAft>
                <a:spcPts val="0"/>
              </a:spcAft>
              <a:buClr>
                <a:schemeClr val="dk1"/>
              </a:buClr>
              <a:buSzPts val="1200"/>
              <a:buFont typeface="Open Sans"/>
              <a:buChar char="●"/>
            </a:pPr>
            <a:r>
              <a:rPr lang="en-US" sz="1200" i="0" u="none" strike="noStrike" cap="none">
                <a:solidFill>
                  <a:schemeClr val="dk1"/>
                </a:solidFill>
                <a:latin typeface="Open Sans"/>
                <a:ea typeface="Open Sans"/>
                <a:cs typeface="Open Sans"/>
                <a:sym typeface="Open Sans"/>
              </a:rPr>
              <a:t>Get involved in the primaries and introduce candidates</a:t>
            </a:r>
            <a:r>
              <a:rPr lang="en-US" sz="1200">
                <a:solidFill>
                  <a:schemeClr val="dk1"/>
                </a:solidFill>
                <a:latin typeface="Open Sans"/>
                <a:ea typeface="Open Sans"/>
                <a:cs typeface="Open Sans"/>
                <a:sym typeface="Open Sans"/>
              </a:rPr>
              <a:t> -</a:t>
            </a:r>
            <a:r>
              <a:rPr lang="en-US" sz="1200" i="0" u="none" strike="noStrike" cap="none">
                <a:solidFill>
                  <a:schemeClr val="dk1"/>
                </a:solidFill>
                <a:latin typeface="Open Sans"/>
                <a:ea typeface="Open Sans"/>
                <a:cs typeface="Open Sans"/>
                <a:sym typeface="Open Sans"/>
              </a:rPr>
              <a:t> </a:t>
            </a:r>
            <a:r>
              <a:rPr lang="en-US" sz="1200">
                <a:solidFill>
                  <a:schemeClr val="dk1"/>
                </a:solidFill>
                <a:latin typeface="Open Sans"/>
                <a:ea typeface="Open Sans"/>
                <a:cs typeface="Open Sans"/>
                <a:sym typeface="Open Sans"/>
              </a:rPr>
              <a:t>a</a:t>
            </a:r>
            <a:r>
              <a:rPr lang="en-US" sz="1200" i="0" u="none" strike="noStrike" cap="none">
                <a:solidFill>
                  <a:schemeClr val="dk1"/>
                </a:solidFill>
                <a:latin typeface="Open Sans"/>
                <a:ea typeface="Open Sans"/>
                <a:cs typeface="Open Sans"/>
                <a:sym typeface="Open Sans"/>
              </a:rPr>
              <a:t>s a member of the NHDP you must remai</a:t>
            </a:r>
            <a:r>
              <a:rPr lang="en-US" sz="1200">
                <a:solidFill>
                  <a:schemeClr val="dk1"/>
                </a:solidFill>
                <a:latin typeface="Open Sans"/>
                <a:ea typeface="Open Sans"/>
                <a:cs typeface="Open Sans"/>
                <a:sym typeface="Open Sans"/>
              </a:rPr>
              <a:t>n neutral in contested primaries, </a:t>
            </a:r>
            <a:r>
              <a:rPr lang="en-US" sz="1200" i="0" u="none" strike="noStrike" cap="none">
                <a:solidFill>
                  <a:schemeClr val="dk1"/>
                </a:solidFill>
                <a:latin typeface="Open Sans"/>
                <a:ea typeface="Open Sans"/>
                <a:cs typeface="Open Sans"/>
                <a:sym typeface="Open Sans"/>
              </a:rPr>
              <a:t>but getting the Democrat candidates names out is paramount</a:t>
            </a:r>
            <a:endParaRPr sz="1600">
              <a:latin typeface="Open Sans"/>
              <a:ea typeface="Open Sans"/>
              <a:cs typeface="Open Sans"/>
              <a:sym typeface="Open Sans"/>
            </a:endParaRPr>
          </a:p>
          <a:p>
            <a:pPr marL="457200" marR="0" lvl="0" indent="-304800" algn="l" rtl="0">
              <a:lnSpc>
                <a:spcPct val="150000"/>
              </a:lnSpc>
              <a:spcBef>
                <a:spcPts val="0"/>
              </a:spcBef>
              <a:spcAft>
                <a:spcPts val="0"/>
              </a:spcAft>
              <a:buClr>
                <a:schemeClr val="dk1"/>
              </a:buClr>
              <a:buSzPts val="1200"/>
              <a:buFont typeface="Open Sans"/>
              <a:buChar char="●"/>
            </a:pPr>
            <a:r>
              <a:rPr lang="en-US" sz="1200" i="0" u="none" strike="noStrike" cap="none">
                <a:solidFill>
                  <a:schemeClr val="dk1"/>
                </a:solidFill>
                <a:latin typeface="Open Sans"/>
                <a:ea typeface="Open Sans"/>
                <a:cs typeface="Open Sans"/>
                <a:sym typeface="Open Sans"/>
              </a:rPr>
              <a:t>Train volunteers and pair them with experienced volunteers</a:t>
            </a:r>
            <a:endParaRPr sz="1600">
              <a:latin typeface="Open Sans"/>
              <a:ea typeface="Open Sans"/>
              <a:cs typeface="Open Sans"/>
              <a:sym typeface="Open Sans"/>
            </a:endParaRPr>
          </a:p>
          <a:p>
            <a:pPr marL="457200" marR="0" lvl="0" indent="-304800" algn="l" rtl="0">
              <a:lnSpc>
                <a:spcPct val="150000"/>
              </a:lnSpc>
              <a:spcBef>
                <a:spcPts val="0"/>
              </a:spcBef>
              <a:spcAft>
                <a:spcPts val="0"/>
              </a:spcAft>
              <a:buClr>
                <a:schemeClr val="dk1"/>
              </a:buClr>
              <a:buSzPts val="1200"/>
              <a:buFont typeface="Open Sans"/>
              <a:buChar char="●"/>
            </a:pPr>
            <a:r>
              <a:rPr lang="en-US" sz="1200" i="0" u="none" strike="noStrike" cap="none">
                <a:solidFill>
                  <a:schemeClr val="dk1"/>
                </a:solidFill>
                <a:latin typeface="Open Sans"/>
                <a:ea typeface="Open Sans"/>
                <a:cs typeface="Open Sans"/>
                <a:sym typeface="Open Sans"/>
              </a:rPr>
              <a:t>Recruit for numerous jobs such as visibility, delivering signs, baking, driving canvassers, sending postcards.  Just get people involved, and pretty soon they are canvassing </a:t>
            </a:r>
            <a:endParaRPr sz="1600">
              <a:latin typeface="Open Sans"/>
              <a:ea typeface="Open Sans"/>
              <a:cs typeface="Open Sans"/>
              <a:sym typeface="Open Sans"/>
            </a:endParaRPr>
          </a:p>
          <a:p>
            <a:pPr marL="457200" marR="0" lvl="0" indent="-222250" algn="l" rtl="0">
              <a:lnSpc>
                <a:spcPct val="90000"/>
              </a:lnSpc>
              <a:spcBef>
                <a:spcPts val="600"/>
              </a:spcBef>
              <a:spcAft>
                <a:spcPts val="0"/>
              </a:spcAft>
              <a:buClr>
                <a:schemeClr val="dk1"/>
              </a:buClr>
              <a:buSzPts val="100"/>
              <a:buFont typeface="Arial"/>
              <a:buNone/>
            </a:pPr>
            <a:endParaRPr sz="100" b="0" i="0" u="none" strike="noStrike" cap="none">
              <a:solidFill>
                <a:schemeClr val="dk1"/>
              </a:solidFill>
              <a:latin typeface="Calibri"/>
              <a:ea typeface="Calibri"/>
              <a:cs typeface="Calibri"/>
              <a:sym typeface="Calibri"/>
            </a:endParaRPr>
          </a:p>
          <a:p>
            <a:pPr marL="0" marR="0" lvl="0" indent="22733" algn="l" rtl="0">
              <a:lnSpc>
                <a:spcPct val="90000"/>
              </a:lnSpc>
              <a:spcBef>
                <a:spcPts val="600"/>
              </a:spcBef>
              <a:spcAft>
                <a:spcPts val="0"/>
              </a:spcAft>
              <a:buClr>
                <a:schemeClr val="dk1"/>
              </a:buClr>
              <a:buSzPts val="358"/>
              <a:buFont typeface="Arial"/>
              <a:buNone/>
            </a:pPr>
            <a:endParaRPr sz="100" b="0" i="0" u="none" strike="noStrike" cap="none">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4"/>
        <p:cNvGrpSpPr/>
        <p:nvPr/>
      </p:nvGrpSpPr>
      <p:grpSpPr>
        <a:xfrm>
          <a:off x="0" y="0"/>
          <a:ext cx="0" cy="0"/>
          <a:chOff x="0" y="0"/>
          <a:chExt cx="0" cy="0"/>
        </a:xfrm>
      </p:grpSpPr>
      <p:sp>
        <p:nvSpPr>
          <p:cNvPr id="165" name="Google Shape;165;p24"/>
          <p:cNvSpPr/>
          <p:nvPr/>
        </p:nvSpPr>
        <p:spPr>
          <a:xfrm>
            <a:off x="0" y="0"/>
            <a:ext cx="9144000" cy="1433400"/>
          </a:xfrm>
          <a:prstGeom prst="rect">
            <a:avLst/>
          </a:prstGeom>
          <a:solidFill>
            <a:srgbClr val="1DA5D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66" name="Google Shape;166;p24"/>
          <p:cNvSpPr txBox="1">
            <a:spLocks noGrp="1"/>
          </p:cNvSpPr>
          <p:nvPr>
            <p:ph type="title"/>
          </p:nvPr>
        </p:nvSpPr>
        <p:spPr>
          <a:xfrm>
            <a:off x="628650" y="273843"/>
            <a:ext cx="7886700" cy="9942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lt1"/>
              </a:buClr>
              <a:buSzPts val="2800"/>
              <a:buFont typeface="Calibri"/>
              <a:buNone/>
            </a:pPr>
            <a:r>
              <a:rPr lang="en-US" sz="3000" b="1">
                <a:solidFill>
                  <a:schemeClr val="lt1"/>
                </a:solidFill>
                <a:latin typeface="Open Sans"/>
                <a:ea typeface="Open Sans"/>
                <a:cs typeface="Open Sans"/>
                <a:sym typeface="Open Sans"/>
              </a:rPr>
              <a:t>SAMPLE MAILING</a:t>
            </a:r>
            <a:endParaRPr sz="3000" b="1">
              <a:solidFill>
                <a:srgbClr val="FFFFFF"/>
              </a:solidFill>
              <a:latin typeface="Open Sans"/>
              <a:ea typeface="Open Sans"/>
              <a:cs typeface="Open Sans"/>
              <a:sym typeface="Open Sans"/>
            </a:endParaRPr>
          </a:p>
        </p:txBody>
      </p:sp>
      <p:pic>
        <p:nvPicPr>
          <p:cNvPr id="167" name="Google Shape;167;p24" descr="Logo, company name&#10;&#10;Description automatically generated"/>
          <p:cNvPicPr preferRelativeResize="0"/>
          <p:nvPr/>
        </p:nvPicPr>
        <p:blipFill rotWithShape="1">
          <a:blip r:embed="rId3">
            <a:alphaModFix/>
          </a:blip>
          <a:srcRect/>
          <a:stretch/>
        </p:blipFill>
        <p:spPr>
          <a:xfrm>
            <a:off x="8070930" y="4530430"/>
            <a:ext cx="761370" cy="380685"/>
          </a:xfrm>
          <a:prstGeom prst="rect">
            <a:avLst/>
          </a:prstGeom>
          <a:noFill/>
          <a:ln>
            <a:noFill/>
          </a:ln>
        </p:spPr>
      </p:pic>
      <p:sp>
        <p:nvSpPr>
          <p:cNvPr id="168" name="Google Shape;168;p24"/>
          <p:cNvSpPr txBox="1"/>
          <p:nvPr/>
        </p:nvSpPr>
        <p:spPr>
          <a:xfrm>
            <a:off x="5558250" y="2427813"/>
            <a:ext cx="2957100" cy="1108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2000">
                <a:latin typeface="Open Sans"/>
                <a:ea typeface="Open Sans"/>
                <a:cs typeface="Open Sans"/>
                <a:sym typeface="Open Sans"/>
              </a:rPr>
              <a:t>Sent out to local constituents for the NH Primary</a:t>
            </a:r>
            <a:endParaRPr sz="2000">
              <a:latin typeface="Open Sans"/>
              <a:ea typeface="Open Sans"/>
              <a:cs typeface="Open Sans"/>
              <a:sym typeface="Open Sans"/>
            </a:endParaRPr>
          </a:p>
        </p:txBody>
      </p:sp>
      <p:pic>
        <p:nvPicPr>
          <p:cNvPr id="169" name="Google Shape;169;p24"/>
          <p:cNvPicPr preferRelativeResize="0"/>
          <p:nvPr/>
        </p:nvPicPr>
        <p:blipFill>
          <a:blip r:embed="rId4">
            <a:alphaModFix/>
          </a:blip>
          <a:stretch>
            <a:fillRect/>
          </a:stretch>
        </p:blipFill>
        <p:spPr>
          <a:xfrm>
            <a:off x="628641" y="1433400"/>
            <a:ext cx="4801608" cy="3711399"/>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4133</TotalTime>
  <Words>2165</Words>
  <Application>Microsoft Office PowerPoint</Application>
  <PresentationFormat>On-screen Show (16:9)</PresentationFormat>
  <Paragraphs>123</Paragraphs>
  <Slides>13</Slides>
  <Notes>13</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13</vt:i4>
      </vt:variant>
    </vt:vector>
  </HeadingPairs>
  <TitlesOfParts>
    <vt:vector size="18" baseType="lpstr">
      <vt:lpstr>Calibri</vt:lpstr>
      <vt:lpstr>Arial</vt:lpstr>
      <vt:lpstr>Open Sans</vt:lpstr>
      <vt:lpstr>Office Theme</vt:lpstr>
      <vt:lpstr>Office Theme</vt:lpstr>
      <vt:lpstr>PowerPoint Presentation</vt:lpstr>
      <vt:lpstr>MISSION STATEMENT</vt:lpstr>
      <vt:lpstr>DECIDE ON BYLAWS</vt:lpstr>
      <vt:lpstr>DEVELOP A LEADERSHIP TEAM</vt:lpstr>
      <vt:lpstr>DEVELOP A LEADERSHIP TEAM</vt:lpstr>
      <vt:lpstr>TIMELINE  SAMPLE TOWN CHAIR ORGANIZATIONAL TIMELINE</vt:lpstr>
      <vt:lpstr>TIMELINE  SAMPLE TOWN CHAIR ORGANIZATIONAL TIMELINE</vt:lpstr>
      <vt:lpstr>TIMELINE  SAMPLE TOWN CHAIR ORGANIZATIONAL TIMELINE</vt:lpstr>
      <vt:lpstr>SAMPLE MAILING</vt:lpstr>
      <vt:lpstr>SOCIAL MEDIA + TECHNOLOGY</vt:lpstr>
      <vt:lpstr>ASSESS UNDERSTANDING OF NHDP AND EDUCATE MEMBERS </vt:lpstr>
      <vt:lpstr>NH STATE PARTY OFFICERS and STAFF</vt:lpstr>
      <vt:lpstr>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Metcalf</dc:creator>
  <cp:lastModifiedBy> </cp:lastModifiedBy>
  <cp:revision>4</cp:revision>
  <dcterms:modified xsi:type="dcterms:W3CDTF">2021-06-09T18:02:19Z</dcterms:modified>
</cp:coreProperties>
</file>